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8" r:id="rId3"/>
    <p:sldId id="257" r:id="rId4"/>
    <p:sldId id="279" r:id="rId5"/>
    <p:sldId id="280" r:id="rId6"/>
    <p:sldId id="282" r:id="rId7"/>
    <p:sldId id="292" r:id="rId8"/>
    <p:sldId id="289" r:id="rId9"/>
    <p:sldId id="293" r:id="rId10"/>
    <p:sldId id="294" r:id="rId11"/>
    <p:sldId id="295" r:id="rId12"/>
    <p:sldId id="290" r:id="rId1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CA21C-ACE1-4222-87F8-7223A9A11643}" v="4" dt="2024-11-18T21:44:30.49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6" autoAdjust="0"/>
    <p:restoredTop sz="96652" autoAdjust="0"/>
  </p:normalViewPr>
  <p:slideViewPr>
    <p:cSldViewPr snapToGrid="0">
      <p:cViewPr varScale="1">
        <p:scale>
          <a:sx n="111" d="100"/>
          <a:sy n="111" d="100"/>
        </p:scale>
        <p:origin x="9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Torres Barrios" userId="b938179b92a20149" providerId="LiveId" clId="{3C7CA21C-ACE1-4222-87F8-7223A9A11643}"/>
    <pc:docChg chg="undo custSel addSld delSld modSld">
      <pc:chgData name="Martin Torres Barrios" userId="b938179b92a20149" providerId="LiveId" clId="{3C7CA21C-ACE1-4222-87F8-7223A9A11643}" dt="2024-11-18T21:45:46.240" v="76" actId="403"/>
      <pc:docMkLst>
        <pc:docMk/>
      </pc:docMkLst>
      <pc:sldChg chg="addSp delSp modSp mod">
        <pc:chgData name="Martin Torres Barrios" userId="b938179b92a20149" providerId="LiveId" clId="{3C7CA21C-ACE1-4222-87F8-7223A9A11643}" dt="2024-11-18T21:14:38.815" v="6" actId="20577"/>
        <pc:sldMkLst>
          <pc:docMk/>
          <pc:sldMk cId="4087403205" sldId="256"/>
        </pc:sldMkLst>
        <pc:spChg chg="del">
          <ac:chgData name="Martin Torres Barrios" userId="b938179b92a20149" providerId="LiveId" clId="{3C7CA21C-ACE1-4222-87F8-7223A9A11643}" dt="2024-11-18T21:14:31.410" v="2" actId="478"/>
          <ac:spMkLst>
            <pc:docMk/>
            <pc:sldMk cId="4087403205" sldId="256"/>
            <ac:spMk id="3" creationId="{73C1D337-9A15-EAA4-C322-A4D4B9A238C3}"/>
          </ac:spMkLst>
        </pc:spChg>
        <pc:spChg chg="add del mod">
          <ac:chgData name="Martin Torres Barrios" userId="b938179b92a20149" providerId="LiveId" clId="{3C7CA21C-ACE1-4222-87F8-7223A9A11643}" dt="2024-11-18T21:14:34.524" v="3" actId="478"/>
          <ac:spMkLst>
            <pc:docMk/>
            <pc:sldMk cId="4087403205" sldId="256"/>
            <ac:spMk id="8" creationId="{85951732-4701-4497-45BB-366A96726C56}"/>
          </ac:spMkLst>
        </pc:spChg>
        <pc:spChg chg="add mod">
          <ac:chgData name="Martin Torres Barrios" userId="b938179b92a20149" providerId="LiveId" clId="{3C7CA21C-ACE1-4222-87F8-7223A9A11643}" dt="2024-11-18T21:14:38.815" v="6" actId="20577"/>
          <ac:spMkLst>
            <pc:docMk/>
            <pc:sldMk cId="4087403205" sldId="256"/>
            <ac:spMk id="9" creationId="{B4171DD6-BFB1-D5F2-513B-BB70F534B189}"/>
          </ac:spMkLst>
        </pc:spChg>
        <pc:picChg chg="del">
          <ac:chgData name="Martin Torres Barrios" userId="b938179b92a20149" providerId="LiveId" clId="{3C7CA21C-ACE1-4222-87F8-7223A9A11643}" dt="2024-11-18T21:14:19.162" v="0" actId="478"/>
          <ac:picMkLst>
            <pc:docMk/>
            <pc:sldMk cId="4087403205" sldId="256"/>
            <ac:picMk id="4" creationId="{AB721E02-22FD-7001-22D3-8FF7D226CACA}"/>
          </ac:picMkLst>
        </pc:picChg>
        <pc:picChg chg="add mod">
          <ac:chgData name="Martin Torres Barrios" userId="b938179b92a20149" providerId="LiveId" clId="{3C7CA21C-ACE1-4222-87F8-7223A9A11643}" dt="2024-11-18T21:14:23.853" v="1"/>
          <ac:picMkLst>
            <pc:docMk/>
            <pc:sldMk cId="4087403205" sldId="256"/>
            <ac:picMk id="6" creationId="{0CB7B412-AC43-E695-5BBC-C6A77BD6EDA4}"/>
          </ac:picMkLst>
        </pc:picChg>
      </pc:sldChg>
      <pc:sldChg chg="modSp mod">
        <pc:chgData name="Martin Torres Barrios" userId="b938179b92a20149" providerId="LiveId" clId="{3C7CA21C-ACE1-4222-87F8-7223A9A11643}" dt="2024-11-18T21:16:08.169" v="24" actId="14100"/>
        <pc:sldMkLst>
          <pc:docMk/>
          <pc:sldMk cId="2934399721" sldId="257"/>
        </pc:sldMkLst>
        <pc:spChg chg="mod">
          <ac:chgData name="Martin Torres Barrios" userId="b938179b92a20149" providerId="LiveId" clId="{3C7CA21C-ACE1-4222-87F8-7223A9A11643}" dt="2024-11-18T21:16:01.473" v="22" actId="27636"/>
          <ac:spMkLst>
            <pc:docMk/>
            <pc:sldMk cId="2934399721" sldId="257"/>
            <ac:spMk id="2" creationId="{BFB1DBFA-6CB2-3481-56BA-CACBC54680A5}"/>
          </ac:spMkLst>
        </pc:spChg>
        <pc:spChg chg="mod">
          <ac:chgData name="Martin Torres Barrios" userId="b938179b92a20149" providerId="LiveId" clId="{3C7CA21C-ACE1-4222-87F8-7223A9A11643}" dt="2024-11-18T21:16:08.169" v="24" actId="14100"/>
          <ac:spMkLst>
            <pc:docMk/>
            <pc:sldMk cId="2934399721" sldId="257"/>
            <ac:spMk id="3" creationId="{8B8F2C0C-A8B8-EE7A-5A9D-172EEF9DCBE1}"/>
          </ac:spMkLst>
        </pc:spChg>
      </pc:sldChg>
      <pc:sldChg chg="del">
        <pc:chgData name="Martin Torres Barrios" userId="b938179b92a20149" providerId="LiveId" clId="{3C7CA21C-ACE1-4222-87F8-7223A9A11643}" dt="2024-11-18T21:19:44.694" v="33" actId="47"/>
        <pc:sldMkLst>
          <pc:docMk/>
          <pc:sldMk cId="642979997" sldId="258"/>
        </pc:sldMkLst>
      </pc:sldChg>
      <pc:sldChg chg="del">
        <pc:chgData name="Martin Torres Barrios" userId="b938179b92a20149" providerId="LiveId" clId="{3C7CA21C-ACE1-4222-87F8-7223A9A11643}" dt="2024-11-18T21:21:01.500" v="34" actId="47"/>
        <pc:sldMkLst>
          <pc:docMk/>
          <pc:sldMk cId="1195097957" sldId="264"/>
        </pc:sldMkLst>
      </pc:sldChg>
      <pc:sldChg chg="addSp delSp modSp mod">
        <pc:chgData name="Martin Torres Barrios" userId="b938179b92a20149" providerId="LiveId" clId="{3C7CA21C-ACE1-4222-87F8-7223A9A11643}" dt="2024-11-18T21:15:38.977" v="12" actId="1076"/>
        <pc:sldMkLst>
          <pc:docMk/>
          <pc:sldMk cId="162867237" sldId="278"/>
        </pc:sldMkLst>
        <pc:spChg chg="add del mod">
          <ac:chgData name="Martin Torres Barrios" userId="b938179b92a20149" providerId="LiveId" clId="{3C7CA21C-ACE1-4222-87F8-7223A9A11643}" dt="2024-11-18T21:15:38.977" v="12" actId="1076"/>
          <ac:spMkLst>
            <pc:docMk/>
            <pc:sldMk cId="162867237" sldId="278"/>
            <ac:spMk id="3" creationId="{6ABD6189-6DC3-4444-258D-D2936AA2D5A6}"/>
          </ac:spMkLst>
        </pc:spChg>
      </pc:sldChg>
      <pc:sldChg chg="modSp mod">
        <pc:chgData name="Martin Torres Barrios" userId="b938179b92a20149" providerId="LiveId" clId="{3C7CA21C-ACE1-4222-87F8-7223A9A11643}" dt="2024-11-18T21:17:09.814" v="29" actId="1076"/>
        <pc:sldMkLst>
          <pc:docMk/>
          <pc:sldMk cId="4130481236" sldId="279"/>
        </pc:sldMkLst>
        <pc:spChg chg="mod">
          <ac:chgData name="Martin Torres Barrios" userId="b938179b92a20149" providerId="LiveId" clId="{3C7CA21C-ACE1-4222-87F8-7223A9A11643}" dt="2024-11-18T21:17:09.814" v="29" actId="1076"/>
          <ac:spMkLst>
            <pc:docMk/>
            <pc:sldMk cId="4130481236" sldId="279"/>
            <ac:spMk id="4" creationId="{6BC34523-FEAE-6907-74B9-66DF98A4CEFF}"/>
          </ac:spMkLst>
        </pc:spChg>
        <pc:picChg chg="mod">
          <ac:chgData name="Martin Torres Barrios" userId="b938179b92a20149" providerId="LiveId" clId="{3C7CA21C-ACE1-4222-87F8-7223A9A11643}" dt="2024-11-18T21:17:01.217" v="26" actId="1076"/>
          <ac:picMkLst>
            <pc:docMk/>
            <pc:sldMk cId="4130481236" sldId="279"/>
            <ac:picMk id="5" creationId="{20FBA8C8-B6FA-9302-A5E2-333445A5A2EC}"/>
          </ac:picMkLst>
        </pc:picChg>
      </pc:sldChg>
      <pc:sldChg chg="del">
        <pc:chgData name="Martin Torres Barrios" userId="b938179b92a20149" providerId="LiveId" clId="{3C7CA21C-ACE1-4222-87F8-7223A9A11643}" dt="2024-11-18T21:16:52.973" v="25" actId="2696"/>
        <pc:sldMkLst>
          <pc:docMk/>
          <pc:sldMk cId="2358231630" sldId="281"/>
        </pc:sldMkLst>
      </pc:sldChg>
      <pc:sldChg chg="modSp mod">
        <pc:chgData name="Martin Torres Barrios" userId="b938179b92a20149" providerId="LiveId" clId="{3C7CA21C-ACE1-4222-87F8-7223A9A11643}" dt="2024-11-18T21:18:25.171" v="31" actId="27636"/>
        <pc:sldMkLst>
          <pc:docMk/>
          <pc:sldMk cId="1110984697" sldId="282"/>
        </pc:sldMkLst>
        <pc:spChg chg="mod">
          <ac:chgData name="Martin Torres Barrios" userId="b938179b92a20149" providerId="LiveId" clId="{3C7CA21C-ACE1-4222-87F8-7223A9A11643}" dt="2024-11-18T21:18:25.171" v="31" actId="27636"/>
          <ac:spMkLst>
            <pc:docMk/>
            <pc:sldMk cId="1110984697" sldId="282"/>
            <ac:spMk id="6" creationId="{4B0A42F3-D08A-0518-81D2-41036CDE318D}"/>
          </ac:spMkLst>
        </pc:spChg>
      </pc:sldChg>
      <pc:sldChg chg="del">
        <pc:chgData name="Martin Torres Barrios" userId="b938179b92a20149" providerId="LiveId" clId="{3C7CA21C-ACE1-4222-87F8-7223A9A11643}" dt="2024-11-18T21:18:48.768" v="32" actId="47"/>
        <pc:sldMkLst>
          <pc:docMk/>
          <pc:sldMk cId="2197768117" sldId="283"/>
        </pc:sldMkLst>
      </pc:sldChg>
      <pc:sldChg chg="del">
        <pc:chgData name="Martin Torres Barrios" userId="b938179b92a20149" providerId="LiveId" clId="{3C7CA21C-ACE1-4222-87F8-7223A9A11643}" dt="2024-11-18T21:21:01.500" v="34" actId="47"/>
        <pc:sldMkLst>
          <pc:docMk/>
          <pc:sldMk cId="3029979765" sldId="286"/>
        </pc:sldMkLst>
      </pc:sldChg>
      <pc:sldChg chg="del">
        <pc:chgData name="Martin Torres Barrios" userId="b938179b92a20149" providerId="LiveId" clId="{3C7CA21C-ACE1-4222-87F8-7223A9A11643}" dt="2024-11-18T21:21:16.506" v="35" actId="47"/>
        <pc:sldMkLst>
          <pc:docMk/>
          <pc:sldMk cId="3780133316" sldId="287"/>
        </pc:sldMkLst>
      </pc:sldChg>
      <pc:sldChg chg="del">
        <pc:chgData name="Martin Torres Barrios" userId="b938179b92a20149" providerId="LiveId" clId="{3C7CA21C-ACE1-4222-87F8-7223A9A11643}" dt="2024-11-18T21:21:16.506" v="35" actId="47"/>
        <pc:sldMkLst>
          <pc:docMk/>
          <pc:sldMk cId="4015744339" sldId="288"/>
        </pc:sldMkLst>
      </pc:sldChg>
      <pc:sldChg chg="addSp delSp modSp mod">
        <pc:chgData name="Martin Torres Barrios" userId="b938179b92a20149" providerId="LiveId" clId="{3C7CA21C-ACE1-4222-87F8-7223A9A11643}" dt="2024-11-18T21:45:46.240" v="76" actId="403"/>
        <pc:sldMkLst>
          <pc:docMk/>
          <pc:sldMk cId="1445801453" sldId="290"/>
        </pc:sldMkLst>
        <pc:spChg chg="del">
          <ac:chgData name="Martin Torres Barrios" userId="b938179b92a20149" providerId="LiveId" clId="{3C7CA21C-ACE1-4222-87F8-7223A9A11643}" dt="2024-11-18T21:43:59.339" v="64" actId="478"/>
          <ac:spMkLst>
            <pc:docMk/>
            <pc:sldMk cId="1445801453" sldId="290"/>
            <ac:spMk id="3" creationId="{4247B169-0EF9-EB09-23A4-9EC3D3EE5E41}"/>
          </ac:spMkLst>
        </pc:spChg>
        <pc:spChg chg="del">
          <ac:chgData name="Martin Torres Barrios" userId="b938179b92a20149" providerId="LiveId" clId="{3C7CA21C-ACE1-4222-87F8-7223A9A11643}" dt="2024-11-18T21:44:34.878" v="68" actId="478"/>
          <ac:spMkLst>
            <pc:docMk/>
            <pc:sldMk cId="1445801453" sldId="290"/>
            <ac:spMk id="5" creationId="{94EECCF0-EC76-01FC-AD31-5CDFED9EA853}"/>
          </ac:spMkLst>
        </pc:spChg>
        <pc:spChg chg="add mod">
          <ac:chgData name="Martin Torres Barrios" userId="b938179b92a20149" providerId="LiveId" clId="{3C7CA21C-ACE1-4222-87F8-7223A9A11643}" dt="2024-11-18T21:45:46.240" v="76" actId="403"/>
          <ac:spMkLst>
            <pc:docMk/>
            <pc:sldMk cId="1445801453" sldId="290"/>
            <ac:spMk id="6" creationId="{68A8CEC3-80B7-1B12-57A1-CCF8C1C3B0BA}"/>
          </ac:spMkLst>
        </pc:spChg>
        <pc:picChg chg="del">
          <ac:chgData name="Martin Torres Barrios" userId="b938179b92a20149" providerId="LiveId" clId="{3C7CA21C-ACE1-4222-87F8-7223A9A11643}" dt="2024-11-18T21:44:00.055" v="65" actId="478"/>
          <ac:picMkLst>
            <pc:docMk/>
            <pc:sldMk cId="1445801453" sldId="290"/>
            <ac:picMk id="4" creationId="{E76D71DD-D914-3FED-39EB-792B0FEA49A1}"/>
          </ac:picMkLst>
        </pc:picChg>
      </pc:sldChg>
      <pc:sldChg chg="del">
        <pc:chgData name="Martin Torres Barrios" userId="b938179b92a20149" providerId="LiveId" clId="{3C7CA21C-ACE1-4222-87F8-7223A9A11643}" dt="2024-11-18T21:45:39.826" v="75" actId="47"/>
        <pc:sldMkLst>
          <pc:docMk/>
          <pc:sldMk cId="1464982744" sldId="291"/>
        </pc:sldMkLst>
      </pc:sldChg>
      <pc:sldChg chg="del">
        <pc:chgData name="Martin Torres Barrios" userId="b938179b92a20149" providerId="LiveId" clId="{3C7CA21C-ACE1-4222-87F8-7223A9A11643}" dt="2024-11-18T21:21:01.500" v="34" actId="47"/>
        <pc:sldMkLst>
          <pc:docMk/>
          <pc:sldMk cId="1401656766" sldId="293"/>
        </pc:sldMkLst>
      </pc:sldChg>
      <pc:sldChg chg="addSp delSp modSp add mod">
        <pc:chgData name="Martin Torres Barrios" userId="b938179b92a20149" providerId="LiveId" clId="{3C7CA21C-ACE1-4222-87F8-7223A9A11643}" dt="2024-11-18T21:22:59.322" v="43" actId="1440"/>
        <pc:sldMkLst>
          <pc:docMk/>
          <pc:sldMk cId="2298195769" sldId="293"/>
        </pc:sldMkLst>
        <pc:spChg chg="del">
          <ac:chgData name="Martin Torres Barrios" userId="b938179b92a20149" providerId="LiveId" clId="{3C7CA21C-ACE1-4222-87F8-7223A9A11643}" dt="2024-11-18T21:22:20.985" v="38" actId="478"/>
          <ac:spMkLst>
            <pc:docMk/>
            <pc:sldMk cId="2298195769" sldId="293"/>
            <ac:spMk id="2" creationId="{D571EEB4-A973-857D-1BE4-5FDD79C74F1E}"/>
          </ac:spMkLst>
        </pc:spChg>
        <pc:spChg chg="del">
          <ac:chgData name="Martin Torres Barrios" userId="b938179b92a20149" providerId="LiveId" clId="{3C7CA21C-ACE1-4222-87F8-7223A9A11643}" dt="2024-11-18T21:22:18.451" v="37" actId="478"/>
          <ac:spMkLst>
            <pc:docMk/>
            <pc:sldMk cId="2298195769" sldId="293"/>
            <ac:spMk id="3" creationId="{3C45C83D-E0B5-6370-D927-1A3D04E9112F}"/>
          </ac:spMkLst>
        </pc:spChg>
        <pc:spChg chg="add del mod">
          <ac:chgData name="Martin Torres Barrios" userId="b938179b92a20149" providerId="LiveId" clId="{3C7CA21C-ACE1-4222-87F8-7223A9A11643}" dt="2024-11-18T21:22:22.609" v="39" actId="478"/>
          <ac:spMkLst>
            <pc:docMk/>
            <pc:sldMk cId="2298195769" sldId="293"/>
            <ac:spMk id="5" creationId="{09B13C83-1848-D8A7-E3B0-597539980BFA}"/>
          </ac:spMkLst>
        </pc:spChg>
        <pc:picChg chg="add mod">
          <ac:chgData name="Martin Torres Barrios" userId="b938179b92a20149" providerId="LiveId" clId="{3C7CA21C-ACE1-4222-87F8-7223A9A11643}" dt="2024-11-18T21:22:59.322" v="43" actId="1440"/>
          <ac:picMkLst>
            <pc:docMk/>
            <pc:sldMk cId="2298195769" sldId="293"/>
            <ac:picMk id="7" creationId="{DF1894CF-0944-642E-44D4-BB4281258077}"/>
          </ac:picMkLst>
        </pc:picChg>
      </pc:sldChg>
      <pc:sldChg chg="addSp delSp modSp add mod">
        <pc:chgData name="Martin Torres Barrios" userId="b938179b92a20149" providerId="LiveId" clId="{3C7CA21C-ACE1-4222-87F8-7223A9A11643}" dt="2024-11-18T21:36:16.883" v="53" actId="1076"/>
        <pc:sldMkLst>
          <pc:docMk/>
          <pc:sldMk cId="2073139198" sldId="294"/>
        </pc:sldMkLst>
        <pc:picChg chg="add mod">
          <ac:chgData name="Martin Torres Barrios" userId="b938179b92a20149" providerId="LiveId" clId="{3C7CA21C-ACE1-4222-87F8-7223A9A11643}" dt="2024-11-18T21:35:51.812" v="49" actId="1076"/>
          <ac:picMkLst>
            <pc:docMk/>
            <pc:sldMk cId="2073139198" sldId="294"/>
            <ac:picMk id="3" creationId="{5DED1E4F-8710-4BDA-0D05-874817F75EE1}"/>
          </ac:picMkLst>
        </pc:picChg>
        <pc:picChg chg="del">
          <ac:chgData name="Martin Torres Barrios" userId="b938179b92a20149" providerId="LiveId" clId="{3C7CA21C-ACE1-4222-87F8-7223A9A11643}" dt="2024-11-18T21:23:54.559" v="45" actId="478"/>
          <ac:picMkLst>
            <pc:docMk/>
            <pc:sldMk cId="2073139198" sldId="294"/>
            <ac:picMk id="7" creationId="{12B47547-D076-18CE-165E-732BF1EC7E34}"/>
          </ac:picMkLst>
        </pc:picChg>
        <pc:cxnChg chg="add mod">
          <ac:chgData name="Martin Torres Barrios" userId="b938179b92a20149" providerId="LiveId" clId="{3C7CA21C-ACE1-4222-87F8-7223A9A11643}" dt="2024-11-18T21:36:16.883" v="53" actId="1076"/>
          <ac:cxnSpMkLst>
            <pc:docMk/>
            <pc:sldMk cId="2073139198" sldId="294"/>
            <ac:cxnSpMk id="5" creationId="{18A410DD-44D0-3B74-C142-F48B4246B7CA}"/>
          </ac:cxnSpMkLst>
        </pc:cxnChg>
      </pc:sldChg>
      <pc:sldChg chg="addSp delSp modSp add mod">
        <pc:chgData name="Martin Torres Barrios" userId="b938179b92a20149" providerId="LiveId" clId="{3C7CA21C-ACE1-4222-87F8-7223A9A11643}" dt="2024-11-18T21:43:23.195" v="63" actId="1076"/>
        <pc:sldMkLst>
          <pc:docMk/>
          <pc:sldMk cId="3220694714" sldId="295"/>
        </pc:sldMkLst>
        <pc:picChg chg="del">
          <ac:chgData name="Martin Torres Barrios" userId="b938179b92a20149" providerId="LiveId" clId="{3C7CA21C-ACE1-4222-87F8-7223A9A11643}" dt="2024-11-18T21:37:04.823" v="55" actId="478"/>
          <ac:picMkLst>
            <pc:docMk/>
            <pc:sldMk cId="3220694714" sldId="295"/>
            <ac:picMk id="3" creationId="{C4BAA402-D752-839D-C1B1-4C0DABDC9F5C}"/>
          </ac:picMkLst>
        </pc:picChg>
        <pc:picChg chg="add mod">
          <ac:chgData name="Martin Torres Barrios" userId="b938179b92a20149" providerId="LiveId" clId="{3C7CA21C-ACE1-4222-87F8-7223A9A11643}" dt="2024-11-18T21:43:10.115" v="60" actId="1076"/>
          <ac:picMkLst>
            <pc:docMk/>
            <pc:sldMk cId="3220694714" sldId="295"/>
            <ac:picMk id="4" creationId="{423E68D2-1BC7-A40B-B85D-699A5D0989FD}"/>
          </ac:picMkLst>
        </pc:picChg>
        <pc:cxnChg chg="mod ord">
          <ac:chgData name="Martin Torres Barrios" userId="b938179b92a20149" providerId="LiveId" clId="{3C7CA21C-ACE1-4222-87F8-7223A9A11643}" dt="2024-11-18T21:43:23.195" v="63" actId="1076"/>
          <ac:cxnSpMkLst>
            <pc:docMk/>
            <pc:sldMk cId="3220694714" sldId="295"/>
            <ac:cxnSpMk id="5" creationId="{C70C9217-AC58-1730-BA70-6625AA363EB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334D4-DD08-4510-AF43-435E2088203C}" type="datetimeFigureOut">
              <a:rPr lang="es-PE" smtClean="0"/>
              <a:t>18/11/2024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E7998-52C9-4182-BB29-83F0AFA97025}" type="slidenum">
              <a:rPr lang="es-PE" smtClean="0"/>
              <a:t>‹Nº›</a:t>
            </a:fld>
            <a:endParaRPr lang="es-PE"/>
          </a:p>
        </p:txBody>
      </p:sp>
    </p:spTree>
    <p:extLst>
      <p:ext uri="{BB962C8B-B14F-4D97-AF65-F5344CB8AC3E}">
        <p14:creationId xmlns:p14="http://schemas.microsoft.com/office/powerpoint/2010/main" val="58663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Preguntas a azar, discusión. Pueden colocar las preguntas en </a:t>
            </a:r>
            <a:r>
              <a:rPr lang="es-PE" dirty="0" err="1"/>
              <a:t>Kahoot</a:t>
            </a:r>
            <a:r>
              <a:rPr lang="es-PE" dirty="0"/>
              <a:t> o </a:t>
            </a:r>
            <a:r>
              <a:rPr lang="es-PE" dirty="0" err="1"/>
              <a:t>menti</a:t>
            </a:r>
            <a:endParaRPr lang="es-PE" dirty="0"/>
          </a:p>
        </p:txBody>
      </p:sp>
      <p:sp>
        <p:nvSpPr>
          <p:cNvPr id="4" name="Marcador de número de diapositiva 3"/>
          <p:cNvSpPr>
            <a:spLocks noGrp="1"/>
          </p:cNvSpPr>
          <p:nvPr>
            <p:ph type="sldNum" sz="quarter" idx="5"/>
          </p:nvPr>
        </p:nvSpPr>
        <p:spPr/>
        <p:txBody>
          <a:bodyPr/>
          <a:lstStyle/>
          <a:p>
            <a:fld id="{770E7998-52C9-4182-BB29-83F0AFA97025}" type="slidenum">
              <a:rPr lang="es-PE" smtClean="0"/>
              <a:t>7</a:t>
            </a:fld>
            <a:endParaRPr lang="es-PE"/>
          </a:p>
        </p:txBody>
      </p:sp>
    </p:spTree>
    <p:extLst>
      <p:ext uri="{BB962C8B-B14F-4D97-AF65-F5344CB8AC3E}">
        <p14:creationId xmlns:p14="http://schemas.microsoft.com/office/powerpoint/2010/main" val="109024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Oficial, institución, blog con un especialista, universidad,  </a:t>
            </a:r>
          </a:p>
          <a:p>
            <a:endParaRPr lang="es-PE" dirty="0"/>
          </a:p>
        </p:txBody>
      </p:sp>
      <p:sp>
        <p:nvSpPr>
          <p:cNvPr id="4" name="Marcador de número de diapositiva 3"/>
          <p:cNvSpPr>
            <a:spLocks noGrp="1"/>
          </p:cNvSpPr>
          <p:nvPr>
            <p:ph type="sldNum" sz="quarter" idx="5"/>
          </p:nvPr>
        </p:nvSpPr>
        <p:spPr/>
        <p:txBody>
          <a:bodyPr/>
          <a:lstStyle/>
          <a:p>
            <a:fld id="{770E7998-52C9-4182-BB29-83F0AFA97025}" type="slidenum">
              <a:rPr lang="es-PE" smtClean="0"/>
              <a:t>8</a:t>
            </a:fld>
            <a:endParaRPr lang="es-PE"/>
          </a:p>
        </p:txBody>
      </p:sp>
    </p:spTree>
    <p:extLst>
      <p:ext uri="{BB962C8B-B14F-4D97-AF65-F5344CB8AC3E}">
        <p14:creationId xmlns:p14="http://schemas.microsoft.com/office/powerpoint/2010/main" val="53638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139C2-75BB-1BEE-D123-50931FB24B5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AF861D-76A2-E185-FE90-7A7FABBC266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23A7BDD-35A9-C38E-71F4-6402EB2870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Oficial, institución, blog con un especialista, universidad,  </a:t>
            </a:r>
          </a:p>
          <a:p>
            <a:endParaRPr lang="es-PE" dirty="0"/>
          </a:p>
        </p:txBody>
      </p:sp>
      <p:sp>
        <p:nvSpPr>
          <p:cNvPr id="4" name="Marcador de número de diapositiva 3">
            <a:extLst>
              <a:ext uri="{FF2B5EF4-FFF2-40B4-BE49-F238E27FC236}">
                <a16:creationId xmlns:a16="http://schemas.microsoft.com/office/drawing/2014/main" id="{CA8D54C5-E1FA-819E-C0C7-F4970EB20727}"/>
              </a:ext>
            </a:extLst>
          </p:cNvPr>
          <p:cNvSpPr>
            <a:spLocks noGrp="1"/>
          </p:cNvSpPr>
          <p:nvPr>
            <p:ph type="sldNum" sz="quarter" idx="5"/>
          </p:nvPr>
        </p:nvSpPr>
        <p:spPr/>
        <p:txBody>
          <a:bodyPr/>
          <a:lstStyle/>
          <a:p>
            <a:fld id="{770E7998-52C9-4182-BB29-83F0AFA97025}" type="slidenum">
              <a:rPr lang="es-PE" smtClean="0"/>
              <a:t>9</a:t>
            </a:fld>
            <a:endParaRPr lang="es-PE"/>
          </a:p>
        </p:txBody>
      </p:sp>
    </p:spTree>
    <p:extLst>
      <p:ext uri="{BB962C8B-B14F-4D97-AF65-F5344CB8AC3E}">
        <p14:creationId xmlns:p14="http://schemas.microsoft.com/office/powerpoint/2010/main" val="265385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2E0A0-342B-92D9-5B2D-346C85D235A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35DA73-51D6-B9E9-7385-878FF7C7EF3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19AB95B-4D5F-3596-698A-2C768E0A8F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Oficial, institución, blog con un especialista, universidad,  </a:t>
            </a:r>
          </a:p>
          <a:p>
            <a:endParaRPr lang="es-PE" dirty="0"/>
          </a:p>
        </p:txBody>
      </p:sp>
      <p:sp>
        <p:nvSpPr>
          <p:cNvPr id="4" name="Marcador de número de diapositiva 3">
            <a:extLst>
              <a:ext uri="{FF2B5EF4-FFF2-40B4-BE49-F238E27FC236}">
                <a16:creationId xmlns:a16="http://schemas.microsoft.com/office/drawing/2014/main" id="{9AC3193D-DAEF-FD2A-4F39-2B5FDCFA330E}"/>
              </a:ext>
            </a:extLst>
          </p:cNvPr>
          <p:cNvSpPr>
            <a:spLocks noGrp="1"/>
          </p:cNvSpPr>
          <p:nvPr>
            <p:ph type="sldNum" sz="quarter" idx="5"/>
          </p:nvPr>
        </p:nvSpPr>
        <p:spPr/>
        <p:txBody>
          <a:bodyPr/>
          <a:lstStyle/>
          <a:p>
            <a:fld id="{770E7998-52C9-4182-BB29-83F0AFA97025}" type="slidenum">
              <a:rPr lang="es-PE" smtClean="0"/>
              <a:t>10</a:t>
            </a:fld>
            <a:endParaRPr lang="es-PE"/>
          </a:p>
        </p:txBody>
      </p:sp>
    </p:spTree>
    <p:extLst>
      <p:ext uri="{BB962C8B-B14F-4D97-AF65-F5344CB8AC3E}">
        <p14:creationId xmlns:p14="http://schemas.microsoft.com/office/powerpoint/2010/main" val="216393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06DCC-1B4B-3164-1AB5-839B3F73E3C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CD88D8-6C7A-1024-EA52-466B957A652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FC73055-95ED-E97E-E671-8840B18F9F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Oficial, institución, blog con un especialista, universidad,  </a:t>
            </a:r>
          </a:p>
          <a:p>
            <a:endParaRPr lang="es-PE" dirty="0"/>
          </a:p>
        </p:txBody>
      </p:sp>
      <p:sp>
        <p:nvSpPr>
          <p:cNvPr id="4" name="Marcador de número de diapositiva 3">
            <a:extLst>
              <a:ext uri="{FF2B5EF4-FFF2-40B4-BE49-F238E27FC236}">
                <a16:creationId xmlns:a16="http://schemas.microsoft.com/office/drawing/2014/main" id="{AD8E0DE4-42F2-719C-429C-09EFCF89EA9C}"/>
              </a:ext>
            </a:extLst>
          </p:cNvPr>
          <p:cNvSpPr>
            <a:spLocks noGrp="1"/>
          </p:cNvSpPr>
          <p:nvPr>
            <p:ph type="sldNum" sz="quarter" idx="5"/>
          </p:nvPr>
        </p:nvSpPr>
        <p:spPr/>
        <p:txBody>
          <a:bodyPr/>
          <a:lstStyle/>
          <a:p>
            <a:fld id="{770E7998-52C9-4182-BB29-83F0AFA97025}" type="slidenum">
              <a:rPr lang="es-PE" smtClean="0"/>
              <a:t>11</a:t>
            </a:fld>
            <a:endParaRPr lang="es-PE"/>
          </a:p>
        </p:txBody>
      </p:sp>
    </p:spTree>
    <p:extLst>
      <p:ext uri="{BB962C8B-B14F-4D97-AF65-F5344CB8AC3E}">
        <p14:creationId xmlns:p14="http://schemas.microsoft.com/office/powerpoint/2010/main" val="200326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770E7998-52C9-4182-BB29-83F0AFA97025}" type="slidenum">
              <a:rPr lang="es-PE" smtClean="0"/>
              <a:t>12</a:t>
            </a:fld>
            <a:endParaRPr lang="es-PE"/>
          </a:p>
        </p:txBody>
      </p:sp>
    </p:spTree>
    <p:extLst>
      <p:ext uri="{BB962C8B-B14F-4D97-AF65-F5344CB8AC3E}">
        <p14:creationId xmlns:p14="http://schemas.microsoft.com/office/powerpoint/2010/main" val="237549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9489C-CE20-1A75-B481-1AD97B362BC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34846AF3-E215-0F56-78BA-FC35AE073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8FD64CE6-3973-2679-AB70-19A8CE664DCE}"/>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5" name="Marcador de pie de página 4">
            <a:extLst>
              <a:ext uri="{FF2B5EF4-FFF2-40B4-BE49-F238E27FC236}">
                <a16:creationId xmlns:a16="http://schemas.microsoft.com/office/drawing/2014/main" id="{9EC9D212-95E4-26AA-D37A-CF91520A88F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5CEE225-5AAA-6E70-0D9F-B6FDC261624A}"/>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382425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A003FB-B6F0-9CCB-5E3D-B286B760DD2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5F6B5F6-2AD8-90F5-FC11-9FF31AAF7E0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58FB551-7B60-B856-A5E4-133CF0C83E76}"/>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5" name="Marcador de pie de página 4">
            <a:extLst>
              <a:ext uri="{FF2B5EF4-FFF2-40B4-BE49-F238E27FC236}">
                <a16:creationId xmlns:a16="http://schemas.microsoft.com/office/drawing/2014/main" id="{DDAE54FF-904B-777F-1419-6A11BAAFDF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21A2D68-34FF-E3CA-E95B-CB0E598A061F}"/>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329121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268562-5C3D-2012-4D7D-83C298A9E2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2AD4B54-7EA1-A074-C2C5-908DF90E0EA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11A957F-2B9D-C62B-9022-0EE7CDB2430C}"/>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5" name="Marcador de pie de página 4">
            <a:extLst>
              <a:ext uri="{FF2B5EF4-FFF2-40B4-BE49-F238E27FC236}">
                <a16:creationId xmlns:a16="http://schemas.microsoft.com/office/drawing/2014/main" id="{96FF026D-8371-79DE-4D01-DECDB1E517E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884FB59-B46C-733A-3664-086BF9B268E8}"/>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281845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0D7C5-9C2A-DE89-1360-BFC395AAE73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E26A177-46CC-4B0D-6D62-3C1548E08D6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246B92A-1834-2074-5D2F-F945BA3413E0}"/>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5" name="Marcador de pie de página 4">
            <a:extLst>
              <a:ext uri="{FF2B5EF4-FFF2-40B4-BE49-F238E27FC236}">
                <a16:creationId xmlns:a16="http://schemas.microsoft.com/office/drawing/2014/main" id="{859C0F66-D3BB-13CD-EAE1-33A1828EEB2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B989C42-6F8A-899C-713F-98EE89D54F15}"/>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345268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BC72E8-B859-7258-A3F2-9E434ED525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F120EB4-8F18-16D4-4190-E2C63892F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443B7A4-27AA-938A-D503-26E610E94AC9}"/>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5" name="Marcador de pie de página 4">
            <a:extLst>
              <a:ext uri="{FF2B5EF4-FFF2-40B4-BE49-F238E27FC236}">
                <a16:creationId xmlns:a16="http://schemas.microsoft.com/office/drawing/2014/main" id="{CDAA0606-F2AA-18B4-7761-B4ECBDD1791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E05F7D3-346E-571D-0B02-9BC3F1F19F13}"/>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339686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8C3D2-0C87-6A66-AD5F-2D1F0FF457F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C2CB691-CF38-6F6E-5875-FC006A49D6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15E5888-3CCF-3274-D89B-43FA35A8557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80F9FECB-494C-712B-7F0D-77B9BA6645D8}"/>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6" name="Marcador de pie de página 5">
            <a:extLst>
              <a:ext uri="{FF2B5EF4-FFF2-40B4-BE49-F238E27FC236}">
                <a16:creationId xmlns:a16="http://schemas.microsoft.com/office/drawing/2014/main" id="{EAC3000C-E8D4-7DE3-ABF8-B8926B73B62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100674A-41F8-7C5C-A291-044C7C38D5B5}"/>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401522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4ECEB-EAC6-7573-29B2-52786FAD51D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B01848B-59D0-F5B2-5111-FD9DEC541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92AAD58-810D-510E-6718-9FD63F85926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3DCD3402-E874-8A3A-1790-8B20D07013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FB8F823-A919-E916-C98C-E872222961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0C9842A4-873D-EA42-B2A6-17E915E812B6}"/>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8" name="Marcador de pie de página 7">
            <a:extLst>
              <a:ext uri="{FF2B5EF4-FFF2-40B4-BE49-F238E27FC236}">
                <a16:creationId xmlns:a16="http://schemas.microsoft.com/office/drawing/2014/main" id="{13E0A22A-6B71-D7FE-A0C3-B2B165A31D6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8E4FCAF8-AEE7-54F0-67C4-A86DF6A67E83}"/>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91842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AEC54-0F7E-76F0-C5FB-FFC68F0A037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D04FB311-4A97-D324-FF89-135709774539}"/>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4" name="Marcador de pie de página 3">
            <a:extLst>
              <a:ext uri="{FF2B5EF4-FFF2-40B4-BE49-F238E27FC236}">
                <a16:creationId xmlns:a16="http://schemas.microsoft.com/office/drawing/2014/main" id="{C28133CC-7E13-9365-2308-AB029D3F695C}"/>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970EE825-DB28-6A88-269E-9A4A7CC0298C}"/>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17946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EE3BC7-9927-31C3-CD29-610920832C32}"/>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3" name="Marcador de pie de página 2">
            <a:extLst>
              <a:ext uri="{FF2B5EF4-FFF2-40B4-BE49-F238E27FC236}">
                <a16:creationId xmlns:a16="http://schemas.microsoft.com/office/drawing/2014/main" id="{A7D9C826-4F45-7676-1F86-9651802DAD66}"/>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E8780C2-5328-A475-7B9B-BC5F047EA33B}"/>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356781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E9347-B3B2-6F8C-233C-9D5D5A6AC1C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1596800-7182-54D5-2B4C-BA03F3456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E0074E3-6A4E-FFDF-0738-EC567862A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B0428D-DAC1-0090-2917-A1B19FA48971}"/>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6" name="Marcador de pie de página 5">
            <a:extLst>
              <a:ext uri="{FF2B5EF4-FFF2-40B4-BE49-F238E27FC236}">
                <a16:creationId xmlns:a16="http://schemas.microsoft.com/office/drawing/2014/main" id="{489ACA4C-7CC2-2477-D372-063EDFF17D6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E2EA8E8-60D7-03D9-280F-E7006B3E0F83}"/>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159137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7BF17-BB91-4669-26B9-3474C0BA33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20C9C3B-86C7-1DFD-DD7E-DBC68461B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EF1D0F7F-6F54-CD7E-32C0-965D4D6FD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C53709-4371-8A13-2BE6-D3537EE0DF96}"/>
              </a:ext>
            </a:extLst>
          </p:cNvPr>
          <p:cNvSpPr>
            <a:spLocks noGrp="1"/>
          </p:cNvSpPr>
          <p:nvPr>
            <p:ph type="dt" sz="half" idx="10"/>
          </p:nvPr>
        </p:nvSpPr>
        <p:spPr/>
        <p:txBody>
          <a:bodyPr/>
          <a:lstStyle/>
          <a:p>
            <a:fld id="{8BF47AC8-2E4A-46CC-BAE4-54E4587B037E}" type="datetimeFigureOut">
              <a:rPr lang="es-PE" smtClean="0"/>
              <a:t>18/11/2024</a:t>
            </a:fld>
            <a:endParaRPr lang="es-PE"/>
          </a:p>
        </p:txBody>
      </p:sp>
      <p:sp>
        <p:nvSpPr>
          <p:cNvPr id="6" name="Marcador de pie de página 5">
            <a:extLst>
              <a:ext uri="{FF2B5EF4-FFF2-40B4-BE49-F238E27FC236}">
                <a16:creationId xmlns:a16="http://schemas.microsoft.com/office/drawing/2014/main" id="{8D39C4E6-40AB-9A31-68A7-6DB3129135C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BBEB79F-3E8C-4152-408F-911F34F5010B}"/>
              </a:ext>
            </a:extLst>
          </p:cNvPr>
          <p:cNvSpPr>
            <a:spLocks noGrp="1"/>
          </p:cNvSpPr>
          <p:nvPr>
            <p:ph type="sldNum" sz="quarter" idx="12"/>
          </p:nvPr>
        </p:nvSpPr>
        <p:spPr/>
        <p:txBody>
          <a:bodyPr/>
          <a:lstStyle/>
          <a:p>
            <a:fld id="{08030EB5-CBEA-4621-A9AD-027FB22BA376}" type="slidenum">
              <a:rPr lang="es-PE" smtClean="0"/>
              <a:t>‹Nº›</a:t>
            </a:fld>
            <a:endParaRPr lang="es-PE"/>
          </a:p>
        </p:txBody>
      </p:sp>
    </p:spTree>
    <p:extLst>
      <p:ext uri="{BB962C8B-B14F-4D97-AF65-F5344CB8AC3E}">
        <p14:creationId xmlns:p14="http://schemas.microsoft.com/office/powerpoint/2010/main" val="369422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8339C1B-5E01-47C3-2D88-789725B546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43E003C-FC48-F6C4-36F4-EDBB418A9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97D0B40-F3E0-3F71-A037-7AD0A5765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F47AC8-2E4A-46CC-BAE4-54E4587B037E}" type="datetimeFigureOut">
              <a:rPr lang="es-PE" smtClean="0"/>
              <a:t>18/11/2024</a:t>
            </a:fld>
            <a:endParaRPr lang="es-PE"/>
          </a:p>
        </p:txBody>
      </p:sp>
      <p:sp>
        <p:nvSpPr>
          <p:cNvPr id="5" name="Marcador de pie de página 4">
            <a:extLst>
              <a:ext uri="{FF2B5EF4-FFF2-40B4-BE49-F238E27FC236}">
                <a16:creationId xmlns:a16="http://schemas.microsoft.com/office/drawing/2014/main" id="{A72DD4B2-2CC9-C405-911A-14CD1EACA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PE"/>
          </a:p>
        </p:txBody>
      </p:sp>
      <p:sp>
        <p:nvSpPr>
          <p:cNvPr id="6" name="Marcador de número de diapositiva 5">
            <a:extLst>
              <a:ext uri="{FF2B5EF4-FFF2-40B4-BE49-F238E27FC236}">
                <a16:creationId xmlns:a16="http://schemas.microsoft.com/office/drawing/2014/main" id="{E04FBF5A-120D-0BB1-C880-6ED1403E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030EB5-CBEA-4621-A9AD-027FB22BA376}" type="slidenum">
              <a:rPr lang="es-PE" smtClean="0"/>
              <a:t>‹Nº›</a:t>
            </a:fld>
            <a:endParaRPr lang="es-PE"/>
          </a:p>
        </p:txBody>
      </p:sp>
    </p:spTree>
    <p:extLst>
      <p:ext uri="{BB962C8B-B14F-4D97-AF65-F5344CB8AC3E}">
        <p14:creationId xmlns:p14="http://schemas.microsoft.com/office/powerpoint/2010/main" val="21964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Freeform: Shape 43">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6" name="Freeform: Shape 45">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EC2D2C4-C05F-09F8-C659-874FA7B89FFD}"/>
              </a:ext>
            </a:extLst>
          </p:cNvPr>
          <p:cNvSpPr>
            <a:spLocks noGrp="1"/>
          </p:cNvSpPr>
          <p:nvPr>
            <p:ph type="ctrTitle"/>
          </p:nvPr>
        </p:nvSpPr>
        <p:spPr>
          <a:xfrm>
            <a:off x="489098" y="1106034"/>
            <a:ext cx="5019074" cy="3204134"/>
          </a:xfrm>
        </p:spPr>
        <p:txBody>
          <a:bodyPr anchor="b">
            <a:normAutofit/>
          </a:bodyPr>
          <a:lstStyle/>
          <a:p>
            <a:pPr algn="l"/>
            <a:r>
              <a:rPr lang="es-MX" sz="5400" dirty="0"/>
              <a:t>Navegación y gestión de la </a:t>
            </a:r>
            <a:br>
              <a:rPr lang="es-MX" sz="5400" dirty="0"/>
            </a:br>
            <a:r>
              <a:rPr lang="es-MX" sz="5400" dirty="0"/>
              <a:t>información</a:t>
            </a:r>
            <a:endParaRPr lang="es-PE" sz="5400" dirty="0"/>
          </a:p>
        </p:txBody>
      </p:sp>
      <p:sp>
        <p:nvSpPr>
          <p:cNvPr id="48" name="Rectangle 4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Imagen 4" descr="Imagen que contiene avión, dibujo&#10;&#10;Descripción generada automáticamente">
            <a:extLst>
              <a:ext uri="{FF2B5EF4-FFF2-40B4-BE49-F238E27FC236}">
                <a16:creationId xmlns:a16="http://schemas.microsoft.com/office/drawing/2014/main" id="{B1779FC5-ECD3-91F9-3B99-6590C4432EF2}"/>
              </a:ext>
            </a:extLst>
          </p:cNvPr>
          <p:cNvPicPr>
            <a:picLocks noChangeAspect="1"/>
          </p:cNvPicPr>
          <p:nvPr/>
        </p:nvPicPr>
        <p:blipFill rotWithShape="1">
          <a:blip r:embed="rId2">
            <a:extLst>
              <a:ext uri="{28A0092B-C50C-407E-A947-70E740481C1C}">
                <a14:useLocalDpi xmlns:a14="http://schemas.microsoft.com/office/drawing/2010/main" val="0"/>
              </a:ext>
            </a:extLst>
          </a:blip>
          <a:srcRect t="16622" r="22489" b="20676"/>
          <a:stretch/>
        </p:blipFill>
        <p:spPr>
          <a:xfrm>
            <a:off x="7661104" y="4126881"/>
            <a:ext cx="4187860" cy="1177244"/>
          </a:xfrm>
          <a:prstGeom prst="rect">
            <a:avLst/>
          </a:prstGeom>
        </p:spPr>
      </p:pic>
      <p:sp>
        <p:nvSpPr>
          <p:cNvPr id="50" name="Rectangle 4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nterfaz de usuario gráfica, Texto, Aplicación, Teams&#10;&#10;Descripción generada automáticamente">
            <a:extLst>
              <a:ext uri="{FF2B5EF4-FFF2-40B4-BE49-F238E27FC236}">
                <a16:creationId xmlns:a16="http://schemas.microsoft.com/office/drawing/2014/main" id="{0CB7B412-AC43-E695-5BBC-C6A77BD6E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621" y="5746111"/>
            <a:ext cx="4811114" cy="669902"/>
          </a:xfrm>
          <a:prstGeom prst="rect">
            <a:avLst/>
          </a:prstGeom>
        </p:spPr>
      </p:pic>
      <p:sp>
        <p:nvSpPr>
          <p:cNvPr id="9" name="Marcador de texto 14">
            <a:extLst>
              <a:ext uri="{FF2B5EF4-FFF2-40B4-BE49-F238E27FC236}">
                <a16:creationId xmlns:a16="http://schemas.microsoft.com/office/drawing/2014/main" id="{B4171DD6-BFB1-D5F2-513B-BB70F534B189}"/>
              </a:ext>
            </a:extLst>
          </p:cNvPr>
          <p:cNvSpPr txBox="1">
            <a:spLocks/>
          </p:cNvSpPr>
          <p:nvPr/>
        </p:nvSpPr>
        <p:spPr>
          <a:xfrm>
            <a:off x="699162" y="4801960"/>
            <a:ext cx="4256000" cy="5715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3200" b="1" dirty="0">
                <a:solidFill>
                  <a:schemeClr val="bg1">
                    <a:lumMod val="50000"/>
                  </a:schemeClr>
                </a:solidFill>
                <a:latin typeface="+mj-lt"/>
              </a:rPr>
              <a:t>Taller 03</a:t>
            </a:r>
            <a:endParaRPr lang="es-PE" sz="3200" b="1" dirty="0">
              <a:solidFill>
                <a:schemeClr val="bg1">
                  <a:lumMod val="50000"/>
                </a:schemeClr>
              </a:solidFill>
              <a:latin typeface="+mj-lt"/>
            </a:endParaRPr>
          </a:p>
        </p:txBody>
      </p:sp>
    </p:spTree>
    <p:extLst>
      <p:ext uri="{BB962C8B-B14F-4D97-AF65-F5344CB8AC3E}">
        <p14:creationId xmlns:p14="http://schemas.microsoft.com/office/powerpoint/2010/main" val="4087403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5E5F76-9CE7-1BAF-1235-B56D1336C3F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594674-04B6-575C-B61F-3CFC6AB1D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188A66E-6571-9FB9-6EC9-74246DC7C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24FEFB71-2AB4-B269-55CA-FBAFFBAE2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BD94D5A-0503-24B4-B139-1CABB1784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Imagen 2">
            <a:extLst>
              <a:ext uri="{FF2B5EF4-FFF2-40B4-BE49-F238E27FC236}">
                <a16:creationId xmlns:a16="http://schemas.microsoft.com/office/drawing/2014/main" id="{5DED1E4F-8710-4BDA-0D05-874817F75EE1}"/>
              </a:ext>
            </a:extLst>
          </p:cNvPr>
          <p:cNvPicPr>
            <a:picLocks noChangeAspect="1"/>
          </p:cNvPicPr>
          <p:nvPr/>
        </p:nvPicPr>
        <p:blipFill>
          <a:blip r:embed="rId3"/>
          <a:stretch>
            <a:fillRect/>
          </a:stretch>
        </p:blipFill>
        <p:spPr>
          <a:xfrm>
            <a:off x="857651" y="758952"/>
            <a:ext cx="9974529" cy="5293283"/>
          </a:xfrm>
          <a:prstGeom prst="rect">
            <a:avLst/>
          </a:prstGeom>
          <a:ln>
            <a:noFill/>
          </a:ln>
          <a:effectLst>
            <a:outerShdw blurRad="292100" dist="139700" dir="2700000" algn="tl" rotWithShape="0">
              <a:srgbClr val="333333">
                <a:alpha val="65000"/>
              </a:srgbClr>
            </a:outerShdw>
          </a:effectLst>
        </p:spPr>
      </p:pic>
      <p:cxnSp>
        <p:nvCxnSpPr>
          <p:cNvPr id="5" name="Conector recto de flecha 4">
            <a:extLst>
              <a:ext uri="{FF2B5EF4-FFF2-40B4-BE49-F238E27FC236}">
                <a16:creationId xmlns:a16="http://schemas.microsoft.com/office/drawing/2014/main" id="{18A410DD-44D0-3B74-C142-F48B4246B7CA}"/>
              </a:ext>
            </a:extLst>
          </p:cNvPr>
          <p:cNvCxnSpPr/>
          <p:nvPr/>
        </p:nvCxnSpPr>
        <p:spPr>
          <a:xfrm flipH="1" flipV="1">
            <a:off x="5005415" y="1110996"/>
            <a:ext cx="1029809" cy="1012055"/>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7313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EA6DC9-6C5F-2D3F-5A62-67C3F88CFE6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89814-5489-37E2-23EA-608F1D9D4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25E2B78-7401-E928-8997-F10FF7F5A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3588EB0-1B45-34DD-27FB-29535DC8C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347E9B-E0C1-D781-228B-A77249E8A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Imagen 3">
            <a:extLst>
              <a:ext uri="{FF2B5EF4-FFF2-40B4-BE49-F238E27FC236}">
                <a16:creationId xmlns:a16="http://schemas.microsoft.com/office/drawing/2014/main" id="{423E68D2-1BC7-A40B-B85D-699A5D0989FD}"/>
              </a:ext>
            </a:extLst>
          </p:cNvPr>
          <p:cNvPicPr>
            <a:picLocks noChangeAspect="1"/>
          </p:cNvPicPr>
          <p:nvPr/>
        </p:nvPicPr>
        <p:blipFill>
          <a:blip r:embed="rId3"/>
          <a:stretch>
            <a:fillRect/>
          </a:stretch>
        </p:blipFill>
        <p:spPr>
          <a:xfrm>
            <a:off x="2269877" y="272566"/>
            <a:ext cx="7087187" cy="6003354"/>
          </a:xfrm>
          <a:prstGeom prst="rect">
            <a:avLst/>
          </a:prstGeom>
          <a:ln>
            <a:noFill/>
          </a:ln>
          <a:effectLst>
            <a:outerShdw blurRad="292100" dist="139700" dir="2700000" algn="tl" rotWithShape="0">
              <a:srgbClr val="333333">
                <a:alpha val="65000"/>
              </a:srgbClr>
            </a:outerShdw>
          </a:effectLst>
        </p:spPr>
      </p:pic>
      <p:cxnSp>
        <p:nvCxnSpPr>
          <p:cNvPr id="5" name="Conector recto de flecha 4">
            <a:extLst>
              <a:ext uri="{FF2B5EF4-FFF2-40B4-BE49-F238E27FC236}">
                <a16:creationId xmlns:a16="http://schemas.microsoft.com/office/drawing/2014/main" id="{C70C9217-AC58-1730-BA70-6625AA363EB1}"/>
              </a:ext>
            </a:extLst>
          </p:cNvPr>
          <p:cNvCxnSpPr/>
          <p:nvPr/>
        </p:nvCxnSpPr>
        <p:spPr>
          <a:xfrm flipH="1" flipV="1">
            <a:off x="7606014" y="1778218"/>
            <a:ext cx="1029809" cy="1012055"/>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2069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F0F3A0C-BE39-562E-FCB1-A289E4562A5B}"/>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kern="1200" dirty="0" err="1">
                <a:solidFill>
                  <a:schemeClr val="tx1"/>
                </a:solidFill>
                <a:latin typeface="+mj-lt"/>
                <a:ea typeface="+mj-ea"/>
                <a:cs typeface="+mj-cs"/>
              </a:rPr>
              <a:t>Envío</a:t>
            </a:r>
            <a:r>
              <a:rPr lang="en-US" sz="4000" kern="1200" dirty="0">
                <a:solidFill>
                  <a:schemeClr val="tx1"/>
                </a:solidFill>
                <a:latin typeface="+mj-lt"/>
                <a:ea typeface="+mj-ea"/>
                <a:cs typeface="+mj-cs"/>
              </a:rPr>
              <a:t> de </a:t>
            </a:r>
            <a:r>
              <a:rPr lang="en-US" sz="4000" kern="1200" dirty="0" err="1">
                <a:solidFill>
                  <a:schemeClr val="tx1"/>
                </a:solidFill>
                <a:latin typeface="+mj-lt"/>
                <a:ea typeface="+mj-ea"/>
                <a:cs typeface="+mj-cs"/>
              </a:rPr>
              <a:t>producto</a:t>
            </a:r>
            <a:endParaRPr lang="en-US" sz="4000" kern="1200" dirty="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uadroTexto 5">
            <a:extLst>
              <a:ext uri="{FF2B5EF4-FFF2-40B4-BE49-F238E27FC236}">
                <a16:creationId xmlns:a16="http://schemas.microsoft.com/office/drawing/2014/main" id="{68A8CEC3-80B7-1B12-57A1-CCF8C1C3B0BA}"/>
              </a:ext>
            </a:extLst>
          </p:cNvPr>
          <p:cNvSpPr txBox="1"/>
          <p:nvPr/>
        </p:nvSpPr>
        <p:spPr>
          <a:xfrm>
            <a:off x="2646885" y="3341844"/>
            <a:ext cx="6557500" cy="523220"/>
          </a:xfrm>
          <a:prstGeom prst="rect">
            <a:avLst/>
          </a:prstGeom>
          <a:noFill/>
        </p:spPr>
        <p:txBody>
          <a:bodyPr wrap="square" rtlCol="0">
            <a:spAutoFit/>
          </a:bodyPr>
          <a:lstStyle/>
          <a:p>
            <a:pPr algn="ctr"/>
            <a:r>
              <a:rPr lang="es-PE" sz="2800" dirty="0"/>
              <a:t>https://forms.gle/wmyp6XVwZ9rpMsBa6</a:t>
            </a:r>
          </a:p>
        </p:txBody>
      </p:sp>
    </p:spTree>
    <p:extLst>
      <p:ext uri="{BB962C8B-B14F-4D97-AF65-F5344CB8AC3E}">
        <p14:creationId xmlns:p14="http://schemas.microsoft.com/office/powerpoint/2010/main" val="144580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43CB5A-ABCA-9D13-B274-0329476B696A}"/>
              </a:ext>
            </a:extLst>
          </p:cNvPr>
          <p:cNvSpPr>
            <a:spLocks noGrp="1"/>
          </p:cNvSpPr>
          <p:nvPr>
            <p:ph type="title"/>
          </p:nvPr>
        </p:nvSpPr>
        <p:spPr>
          <a:xfrm>
            <a:off x="523875" y="1279525"/>
            <a:ext cx="10515600" cy="1325563"/>
          </a:xfrm>
        </p:spPr>
        <p:txBody>
          <a:bodyPr/>
          <a:lstStyle/>
          <a:p>
            <a:pPr algn="ctr"/>
            <a:r>
              <a:rPr lang="es-MX" dirty="0"/>
              <a:t>Registro de asistencia</a:t>
            </a:r>
            <a:endParaRPr lang="es-PE" dirty="0"/>
          </a:p>
        </p:txBody>
      </p:sp>
      <p:sp>
        <p:nvSpPr>
          <p:cNvPr id="3" name="Marcador de posición de imagen 2">
            <a:extLst>
              <a:ext uri="{FF2B5EF4-FFF2-40B4-BE49-F238E27FC236}">
                <a16:creationId xmlns:a16="http://schemas.microsoft.com/office/drawing/2014/main" id="{6ABD6189-6DC3-4444-258D-D2936AA2D5A6}"/>
              </a:ext>
            </a:extLst>
          </p:cNvPr>
          <p:cNvSpPr txBox="1">
            <a:spLocks/>
          </p:cNvSpPr>
          <p:nvPr/>
        </p:nvSpPr>
        <p:spPr>
          <a:xfrm>
            <a:off x="2086163" y="3147085"/>
            <a:ext cx="7161353" cy="563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dirty="0"/>
              <a:t>https://forms.gle/62cW4d7BszUHYfmaA</a:t>
            </a:r>
          </a:p>
        </p:txBody>
      </p:sp>
    </p:spTree>
    <p:extLst>
      <p:ext uri="{BB962C8B-B14F-4D97-AF65-F5344CB8AC3E}">
        <p14:creationId xmlns:p14="http://schemas.microsoft.com/office/powerpoint/2010/main" val="16286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1DBFA-6CB2-3481-56BA-CACBC54680A5}"/>
              </a:ext>
            </a:extLst>
          </p:cNvPr>
          <p:cNvSpPr>
            <a:spLocks noGrp="1"/>
          </p:cNvSpPr>
          <p:nvPr>
            <p:ph type="title"/>
          </p:nvPr>
        </p:nvSpPr>
        <p:spPr>
          <a:xfrm>
            <a:off x="5868557" y="1138035"/>
            <a:ext cx="5444382" cy="958183"/>
          </a:xfrm>
        </p:spPr>
        <p:txBody>
          <a:bodyPr vert="horz" lIns="91440" tIns="45720" rIns="91440" bIns="45720" rtlCol="0" anchor="t">
            <a:normAutofit/>
          </a:bodyPr>
          <a:lstStyle/>
          <a:p>
            <a:r>
              <a:rPr lang="es-PE" sz="4000" dirty="0"/>
              <a:t>Propósito</a:t>
            </a:r>
          </a:p>
        </p:txBody>
      </p:sp>
      <p:pic>
        <p:nvPicPr>
          <p:cNvPr id="34" name="Picture 32" descr="Persona viendo un teléfono vacío">
            <a:extLst>
              <a:ext uri="{FF2B5EF4-FFF2-40B4-BE49-F238E27FC236}">
                <a16:creationId xmlns:a16="http://schemas.microsoft.com/office/drawing/2014/main" id="{22356F45-FDF5-097F-7E39-AFE96D15923F}"/>
              </a:ext>
            </a:extLst>
          </p:cNvPr>
          <p:cNvPicPr>
            <a:picLocks noChangeAspect="1"/>
          </p:cNvPicPr>
          <p:nvPr/>
        </p:nvPicPr>
        <p:blipFill rotWithShape="1">
          <a:blip r:embed="rId2"/>
          <a:srcRect l="40511" r="9351" b="-1"/>
          <a:stretch/>
        </p:blipFill>
        <p:spPr>
          <a:xfrm>
            <a:off x="-1" y="10"/>
            <a:ext cx="5151179" cy="6857990"/>
          </a:xfrm>
          <a:prstGeom prst="rect">
            <a:avLst/>
          </a:prstGeom>
        </p:spPr>
      </p:pic>
      <p:cxnSp>
        <p:nvCxnSpPr>
          <p:cNvPr id="35" name="Straight Connector 3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8B8F2C0C-A8B8-EE7A-5A9D-172EEF9DCBE1}"/>
              </a:ext>
            </a:extLst>
          </p:cNvPr>
          <p:cNvSpPr txBox="1"/>
          <p:nvPr/>
        </p:nvSpPr>
        <p:spPr>
          <a:xfrm>
            <a:off x="5868557" y="2551177"/>
            <a:ext cx="5444382" cy="2357254"/>
          </a:xfrm>
          <a:prstGeom prst="rect">
            <a:avLst/>
          </a:prstGeom>
        </p:spPr>
        <p:txBody>
          <a:bodyPr vert="horz" lIns="91440" tIns="45720" rIns="91440" bIns="45720" rtlCol="0">
            <a:normAutofit/>
          </a:bodyPr>
          <a:lstStyle/>
          <a:p>
            <a:pPr>
              <a:lnSpc>
                <a:spcPct val="90000"/>
              </a:lnSpc>
              <a:spcAft>
                <a:spcPts val="600"/>
              </a:spcAft>
            </a:pPr>
            <a:r>
              <a:rPr lang="es-PE" sz="3200" dirty="0"/>
              <a:t>Utilizar el navegador web para gestionar información,  crear un espacio web para promover el aprendizaje de los estudiantes</a:t>
            </a:r>
            <a:r>
              <a:rPr lang="es-PE" sz="2800" dirty="0"/>
              <a:t>.</a:t>
            </a:r>
          </a:p>
        </p:txBody>
      </p:sp>
    </p:spTree>
    <p:extLst>
      <p:ext uri="{BB962C8B-B14F-4D97-AF65-F5344CB8AC3E}">
        <p14:creationId xmlns:p14="http://schemas.microsoft.com/office/powerpoint/2010/main" val="293439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2" descr="Persona viendo un teléfono vacío">
            <a:extLst>
              <a:ext uri="{FF2B5EF4-FFF2-40B4-BE49-F238E27FC236}">
                <a16:creationId xmlns:a16="http://schemas.microsoft.com/office/drawing/2014/main" id="{22356F45-FDF5-097F-7E39-AFE96D15923F}"/>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42" name="Rectangle 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FB1DBFA-6CB2-3481-56BA-CACBC54680A5}"/>
              </a:ext>
            </a:extLst>
          </p:cNvPr>
          <p:cNvSpPr>
            <a:spLocks noGrp="1"/>
          </p:cNvSpPr>
          <p:nvPr>
            <p:ph type="title"/>
          </p:nvPr>
        </p:nvSpPr>
        <p:spPr>
          <a:xfrm>
            <a:off x="1091382" y="422786"/>
            <a:ext cx="7666702" cy="1399799"/>
          </a:xfrm>
        </p:spPr>
        <p:txBody>
          <a:bodyPr vert="horz" lIns="91440" tIns="45720" rIns="91440" bIns="45720" rtlCol="0" anchor="ctr">
            <a:normAutofit/>
          </a:bodyPr>
          <a:lstStyle/>
          <a:p>
            <a:r>
              <a:rPr lang="es-PE" sz="4000" dirty="0">
                <a:solidFill>
                  <a:schemeClr val="tx1">
                    <a:lumMod val="65000"/>
                    <a:lumOff val="35000"/>
                  </a:schemeClr>
                </a:solidFill>
              </a:rPr>
              <a:t>¿Qué es la navegación web</a:t>
            </a:r>
            <a:r>
              <a:rPr lang="es-PE" sz="4000" dirty="0">
                <a:solidFill>
                  <a:schemeClr val="bg1"/>
                </a:solidFill>
              </a:rPr>
              <a:t>?</a:t>
            </a:r>
            <a:endParaRPr lang="en-US" sz="4000" dirty="0"/>
          </a:p>
        </p:txBody>
      </p:sp>
      <p:sp>
        <p:nvSpPr>
          <p:cNvPr id="3" name="CuadroTexto 2">
            <a:extLst>
              <a:ext uri="{FF2B5EF4-FFF2-40B4-BE49-F238E27FC236}">
                <a16:creationId xmlns:a16="http://schemas.microsoft.com/office/drawing/2014/main" id="{8B8F2C0C-A8B8-EE7A-5A9D-172EEF9DCBE1}"/>
              </a:ext>
            </a:extLst>
          </p:cNvPr>
          <p:cNvSpPr txBox="1"/>
          <p:nvPr/>
        </p:nvSpPr>
        <p:spPr>
          <a:xfrm>
            <a:off x="1012633" y="1706613"/>
            <a:ext cx="3822189" cy="3742762"/>
          </a:xfrm>
          <a:prstGeom prst="rect">
            <a:avLst/>
          </a:prstGeom>
        </p:spPr>
        <p:txBody>
          <a:bodyPr vert="horz" lIns="91440" tIns="45720" rIns="91440" bIns="45720" rtlCol="0">
            <a:normAutofit lnSpcReduction="10000"/>
          </a:bodyPr>
          <a:lstStyle/>
          <a:p>
            <a:r>
              <a:rPr lang="es-PE" sz="2400" dirty="0">
                <a:solidFill>
                  <a:schemeClr val="tx1">
                    <a:lumMod val="65000"/>
                    <a:lumOff val="35000"/>
                  </a:schemeClr>
                </a:solidFill>
              </a:rPr>
              <a:t>La navegación web </a:t>
            </a:r>
            <a:r>
              <a:rPr lang="es-PE" sz="2400" b="1" u="sng" dirty="0">
                <a:solidFill>
                  <a:schemeClr val="tx1">
                    <a:lumMod val="65000"/>
                    <a:lumOff val="35000"/>
                  </a:schemeClr>
                </a:solidFill>
              </a:rPr>
              <a:t>es el acto de interactuar por las distintas páginas que ofrece internet</a:t>
            </a:r>
            <a:r>
              <a:rPr lang="es-PE" sz="2400" dirty="0">
                <a:solidFill>
                  <a:schemeClr val="tx1">
                    <a:lumMod val="65000"/>
                    <a:lumOff val="35000"/>
                  </a:schemeClr>
                </a:solidFill>
              </a:rPr>
              <a:t>, eso se hace moviendo el cursor haciendo clic o desplazarse por la página web,  para navegar en Internet es necesario un navegador.</a:t>
            </a:r>
          </a:p>
        </p:txBody>
      </p:sp>
      <p:sp>
        <p:nvSpPr>
          <p:cNvPr id="4" name="CuadroTexto 3">
            <a:extLst>
              <a:ext uri="{FF2B5EF4-FFF2-40B4-BE49-F238E27FC236}">
                <a16:creationId xmlns:a16="http://schemas.microsoft.com/office/drawing/2014/main" id="{6BC34523-FEAE-6907-74B9-66DF98A4CEFF}"/>
              </a:ext>
            </a:extLst>
          </p:cNvPr>
          <p:cNvSpPr txBox="1"/>
          <p:nvPr/>
        </p:nvSpPr>
        <p:spPr>
          <a:xfrm>
            <a:off x="7270502" y="2862965"/>
            <a:ext cx="4494153" cy="2954655"/>
          </a:xfrm>
          <a:prstGeom prst="rect">
            <a:avLst/>
          </a:prstGeom>
          <a:noFill/>
        </p:spPr>
        <p:txBody>
          <a:bodyPr wrap="square" rtlCol="0">
            <a:spAutoFit/>
          </a:bodyPr>
          <a:lstStyle/>
          <a:p>
            <a:r>
              <a:rPr lang="es-PE" sz="2400" dirty="0">
                <a:solidFill>
                  <a:schemeClr val="tx1">
                    <a:lumMod val="65000"/>
                    <a:lumOff val="35000"/>
                  </a:schemeClr>
                </a:solidFill>
              </a:rPr>
              <a:t>Navegador: programa que se instala en la computadora, Tablet o teléfono, que permite acceder a Internet y visualizar páginas web, imágenes y videos, </a:t>
            </a:r>
            <a:r>
              <a:rPr lang="es-PE" sz="2400" b="1" dirty="0">
                <a:solidFill>
                  <a:schemeClr val="tx1">
                    <a:lumMod val="65000"/>
                    <a:lumOff val="35000"/>
                  </a:schemeClr>
                </a:solidFill>
              </a:rPr>
              <a:t>además permite comunicarse a través de texto, audio y video.</a:t>
            </a:r>
          </a:p>
          <a:p>
            <a:endParaRPr lang="es-PE" dirty="0"/>
          </a:p>
        </p:txBody>
      </p:sp>
      <p:pic>
        <p:nvPicPr>
          <p:cNvPr id="5" name="Picture 2" descr="Qué es un navegador Web y cómo se utiliza - Carballar.com">
            <a:extLst>
              <a:ext uri="{FF2B5EF4-FFF2-40B4-BE49-F238E27FC236}">
                <a16:creationId xmlns:a16="http://schemas.microsoft.com/office/drawing/2014/main" id="{20FBA8C8-B6FA-9302-A5E2-333445A5A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791" y="422786"/>
            <a:ext cx="4719576" cy="209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8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D852E9-5173-FB91-59BD-5031F00AC635}"/>
              </a:ext>
            </a:extLst>
          </p:cNvPr>
          <p:cNvPicPr>
            <a:picLocks noChangeAspect="1"/>
          </p:cNvPicPr>
          <p:nvPr/>
        </p:nvPicPr>
        <p:blipFill>
          <a:blip r:embed="rId2"/>
          <a:stretch>
            <a:fillRect/>
          </a:stretch>
        </p:blipFill>
        <p:spPr>
          <a:xfrm>
            <a:off x="1033382" y="903068"/>
            <a:ext cx="10272083" cy="5675324"/>
          </a:xfrm>
          <a:prstGeom prst="rect">
            <a:avLst/>
          </a:prstGeom>
          <a:ln>
            <a:noFill/>
          </a:ln>
          <a:effectLst>
            <a:outerShdw blurRad="292100" dist="139700" dir="2700000" algn="tl" rotWithShape="0">
              <a:srgbClr val="333333">
                <a:alpha val="65000"/>
              </a:srgbClr>
            </a:outerShdw>
          </a:effectLst>
        </p:spPr>
      </p:pic>
      <p:sp>
        <p:nvSpPr>
          <p:cNvPr id="3" name="Título 1">
            <a:extLst>
              <a:ext uri="{FF2B5EF4-FFF2-40B4-BE49-F238E27FC236}">
                <a16:creationId xmlns:a16="http://schemas.microsoft.com/office/drawing/2014/main" id="{2EDBBDDE-1BFD-8FF0-BF3F-799FE47651F1}"/>
              </a:ext>
            </a:extLst>
          </p:cNvPr>
          <p:cNvSpPr txBox="1">
            <a:spLocks/>
          </p:cNvSpPr>
          <p:nvPr/>
        </p:nvSpPr>
        <p:spPr>
          <a:xfrm>
            <a:off x="1225418" y="247971"/>
            <a:ext cx="10080047" cy="6229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a:solidFill>
                  <a:schemeClr val="tx1">
                    <a:lumMod val="65000"/>
                    <a:lumOff val="35000"/>
                  </a:schemeClr>
                </a:solidFill>
              </a:rPr>
              <a:t>Partes de un </a:t>
            </a:r>
            <a:r>
              <a:rPr lang="en-US" sz="3600" dirty="0" err="1">
                <a:solidFill>
                  <a:schemeClr val="tx1">
                    <a:lumMod val="65000"/>
                    <a:lumOff val="35000"/>
                  </a:schemeClr>
                </a:solidFill>
              </a:rPr>
              <a:t>navegador</a:t>
            </a:r>
            <a:r>
              <a:rPr lang="en-US" sz="3600" dirty="0">
                <a:solidFill>
                  <a:schemeClr val="tx1">
                    <a:lumMod val="65000"/>
                    <a:lumOff val="35000"/>
                  </a:schemeClr>
                </a:solidFill>
              </a:rPr>
              <a:t> web: </a:t>
            </a:r>
            <a:r>
              <a:rPr lang="en-US" sz="3600" dirty="0" err="1">
                <a:solidFill>
                  <a:schemeClr val="tx1">
                    <a:lumMod val="65000"/>
                    <a:lumOff val="35000"/>
                  </a:schemeClr>
                </a:solidFill>
              </a:rPr>
              <a:t>computadora</a:t>
            </a:r>
            <a:endParaRPr lang="en-US" sz="3600" dirty="0">
              <a:solidFill>
                <a:schemeClr val="tx1">
                  <a:lumMod val="65000"/>
                  <a:lumOff val="35000"/>
                </a:schemeClr>
              </a:solidFill>
            </a:endParaRPr>
          </a:p>
        </p:txBody>
      </p:sp>
    </p:spTree>
    <p:extLst>
      <p:ext uri="{BB962C8B-B14F-4D97-AF65-F5344CB8AC3E}">
        <p14:creationId xmlns:p14="http://schemas.microsoft.com/office/powerpoint/2010/main" val="269806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965DE3-5BF0-5D7A-F795-4342410BF4C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Seguridad en la web</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4B0A42F3-D08A-0518-81D2-41036CDE318D}"/>
              </a:ext>
            </a:extLst>
          </p:cNvPr>
          <p:cNvSpPr txBox="1"/>
          <p:nvPr/>
        </p:nvSpPr>
        <p:spPr>
          <a:xfrm>
            <a:off x="630936" y="2807208"/>
            <a:ext cx="3429000" cy="3410712"/>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sz="2400" b="0" i="0" dirty="0">
                <a:effectLst/>
              </a:rPr>
              <a:t>SSL</a:t>
            </a:r>
            <a:r>
              <a:rPr lang="es-PE" sz="2400" b="0" i="0" dirty="0">
                <a:effectLst/>
              </a:rPr>
              <a:t>: La sigla SSL significa </a:t>
            </a:r>
            <a:r>
              <a:rPr lang="es-PE" sz="2400" b="0" i="0" dirty="0" err="1">
                <a:effectLst/>
              </a:rPr>
              <a:t>Secure</a:t>
            </a:r>
            <a:r>
              <a:rPr lang="es-PE" sz="2400" b="0" i="0" dirty="0">
                <a:effectLst/>
              </a:rPr>
              <a:t> Sockets </a:t>
            </a:r>
            <a:r>
              <a:rPr lang="es-PE" sz="2400" b="0" i="0" dirty="0" err="1">
                <a:effectLst/>
              </a:rPr>
              <a:t>Layer</a:t>
            </a:r>
            <a:r>
              <a:rPr lang="es-PE" sz="2400" b="0" i="0" dirty="0">
                <a:effectLst/>
              </a:rPr>
              <a:t> (Capa de sockets seguros), un protocolo de seguridad que crea un enlace cifrado entre un servidor web y un navegador web. Esto significa que la conexión es segura y </a:t>
            </a:r>
            <a:r>
              <a:rPr lang="es-PE" sz="2400" b="1" i="0" u="sng" dirty="0">
                <a:effectLst/>
              </a:rPr>
              <a:t>es posible no pueda ser manipulada por terceros</a:t>
            </a:r>
            <a:r>
              <a:rPr lang="es-PE" sz="2400" b="0" i="0" dirty="0">
                <a:effectLst/>
              </a:rPr>
              <a:t>.</a:t>
            </a:r>
            <a:endParaRPr lang="es-PE" sz="2400" dirty="0"/>
          </a:p>
          <a:p>
            <a:pPr indent="-228600">
              <a:lnSpc>
                <a:spcPct val="90000"/>
              </a:lnSpc>
              <a:spcAft>
                <a:spcPts val="600"/>
              </a:spcAft>
              <a:buFont typeface="Arial" panose="020B0604020202020204" pitchFamily="34" charset="0"/>
              <a:buChar char="•"/>
            </a:pPr>
            <a:endParaRPr lang="en-US" sz="2000" dirty="0"/>
          </a:p>
        </p:txBody>
      </p:sp>
      <p:pic>
        <p:nvPicPr>
          <p:cNvPr id="5" name="Imagen 4">
            <a:extLst>
              <a:ext uri="{FF2B5EF4-FFF2-40B4-BE49-F238E27FC236}">
                <a16:creationId xmlns:a16="http://schemas.microsoft.com/office/drawing/2014/main" id="{84FFE45B-2A46-1006-A982-0693B9214BB7}"/>
              </a:ext>
            </a:extLst>
          </p:cNvPr>
          <p:cNvPicPr>
            <a:picLocks noChangeAspect="1"/>
          </p:cNvPicPr>
          <p:nvPr/>
        </p:nvPicPr>
        <p:blipFill rotWithShape="1">
          <a:blip r:embed="rId2"/>
          <a:srcRect t="2013" r="73822" b="80739"/>
          <a:stretch/>
        </p:blipFill>
        <p:spPr>
          <a:xfrm>
            <a:off x="4541651" y="1124671"/>
            <a:ext cx="6681010" cy="4236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98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F90C-EE1E-98A0-1D73-71A34B34DFAE}"/>
              </a:ext>
            </a:extLst>
          </p:cNvPr>
          <p:cNvSpPr>
            <a:spLocks noGrp="1"/>
          </p:cNvSpPr>
          <p:nvPr>
            <p:ph type="title"/>
          </p:nvPr>
        </p:nvSpPr>
        <p:spPr>
          <a:xfrm>
            <a:off x="5427009" y="369930"/>
            <a:ext cx="5444382" cy="763336"/>
          </a:xfrm>
        </p:spPr>
        <p:txBody>
          <a:bodyPr vert="horz" lIns="91440" tIns="45720" rIns="91440" bIns="45720" rtlCol="0" anchor="t">
            <a:normAutofit/>
          </a:bodyPr>
          <a:lstStyle/>
          <a:p>
            <a:r>
              <a:rPr lang="es-MX" sz="3200" dirty="0"/>
              <a:t>Gestión de la información</a:t>
            </a:r>
            <a:r>
              <a:rPr lang="en-US" sz="3200" dirty="0"/>
              <a:t> </a:t>
            </a:r>
          </a:p>
        </p:txBody>
      </p:sp>
      <p:pic>
        <p:nvPicPr>
          <p:cNvPr id="29" name="Picture 28" descr="Dispositivo móvil con aplicaciones">
            <a:extLst>
              <a:ext uri="{FF2B5EF4-FFF2-40B4-BE49-F238E27FC236}">
                <a16:creationId xmlns:a16="http://schemas.microsoft.com/office/drawing/2014/main" id="{E799576A-7059-FA32-43EE-8A2FE6D2F8F6}"/>
              </a:ext>
            </a:extLst>
          </p:cNvPr>
          <p:cNvPicPr>
            <a:picLocks noChangeAspect="1"/>
          </p:cNvPicPr>
          <p:nvPr/>
        </p:nvPicPr>
        <p:blipFill rotWithShape="1">
          <a:blip r:embed="rId3"/>
          <a:srcRect l="48660" r="9089"/>
          <a:stretch/>
        </p:blipFill>
        <p:spPr>
          <a:xfrm>
            <a:off x="-1" y="10"/>
            <a:ext cx="5151179" cy="6857990"/>
          </a:xfrm>
          <a:prstGeom prst="rect">
            <a:avLst/>
          </a:prstGeom>
        </p:spPr>
      </p:pic>
      <p:sp>
        <p:nvSpPr>
          <p:cNvPr id="6" name="Marcador de contenido 3">
            <a:extLst>
              <a:ext uri="{FF2B5EF4-FFF2-40B4-BE49-F238E27FC236}">
                <a16:creationId xmlns:a16="http://schemas.microsoft.com/office/drawing/2014/main" id="{3879E5A8-6CF8-1AAE-82F9-EBA01C441079}"/>
              </a:ext>
            </a:extLst>
          </p:cNvPr>
          <p:cNvSpPr txBox="1">
            <a:spLocks/>
          </p:cNvSpPr>
          <p:nvPr/>
        </p:nvSpPr>
        <p:spPr>
          <a:xfrm>
            <a:off x="5427009" y="1133266"/>
            <a:ext cx="6235471" cy="2054452"/>
          </a:xfrm>
          <a:prstGeom prst="rect">
            <a:avLst/>
          </a:prstGeom>
          <a:solidFill>
            <a:schemeClr val="accent2">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400" dirty="0"/>
              <a:t>La gestión de la información es un proceso que abarca la recopilación, almacenamiento, mantenimiento y distribución de datos y conocimientos. En resumen, se trata de organizar la información de manera que sea fácilmente accesible y útil para su consumo.</a:t>
            </a:r>
            <a:endParaRPr lang="es-PE" sz="2400" dirty="0"/>
          </a:p>
        </p:txBody>
      </p:sp>
      <p:sp>
        <p:nvSpPr>
          <p:cNvPr id="8" name="CuadroTexto 7">
            <a:extLst>
              <a:ext uri="{FF2B5EF4-FFF2-40B4-BE49-F238E27FC236}">
                <a16:creationId xmlns:a16="http://schemas.microsoft.com/office/drawing/2014/main" id="{93B90D2E-09C0-64A1-2991-DFF2D493BAE6}"/>
              </a:ext>
            </a:extLst>
          </p:cNvPr>
          <p:cNvSpPr txBox="1"/>
          <p:nvPr/>
        </p:nvSpPr>
        <p:spPr>
          <a:xfrm>
            <a:off x="5427008" y="3429000"/>
            <a:ext cx="6235471" cy="3046988"/>
          </a:xfrm>
          <a:prstGeom prst="rect">
            <a:avLst/>
          </a:prstGeom>
          <a:solidFill>
            <a:schemeClr val="bg1">
              <a:lumMod val="95000"/>
            </a:schemeClr>
          </a:solidFill>
        </p:spPr>
        <p:txBody>
          <a:bodyPr wrap="square" rtlCol="0">
            <a:spAutoFit/>
          </a:bodyPr>
          <a:lstStyle/>
          <a:p>
            <a:r>
              <a:rPr lang="es-MX" sz="2400" dirty="0"/>
              <a:t>En entornos virtuales, la cantidad de información disponible es inmensa, pero también puede ser poco confiable. Por lo tanto, la gestión de la información en estos contextos debe incluir un paso previo de validación. Es importante verificar la veracidad y confiabilidad de la información antes de utilizarla.</a:t>
            </a:r>
          </a:p>
        </p:txBody>
      </p:sp>
    </p:spTree>
    <p:extLst>
      <p:ext uri="{BB962C8B-B14F-4D97-AF65-F5344CB8AC3E}">
        <p14:creationId xmlns:p14="http://schemas.microsoft.com/office/powerpoint/2010/main" val="342874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F0F3A0C-BE39-562E-FCB1-A289E4562A5B}"/>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kern="1200">
                <a:solidFill>
                  <a:schemeClr val="tx1"/>
                </a:solidFill>
                <a:latin typeface="+mj-lt"/>
                <a:ea typeface="+mj-ea"/>
                <a:cs typeface="+mj-cs"/>
              </a:rPr>
              <a:t>Gestión de la información y aprendizaje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uadroTexto 2">
            <a:extLst>
              <a:ext uri="{FF2B5EF4-FFF2-40B4-BE49-F238E27FC236}">
                <a16:creationId xmlns:a16="http://schemas.microsoft.com/office/drawing/2014/main" id="{4247B169-0EF9-EB09-23A4-9EC3D3EE5E41}"/>
              </a:ext>
            </a:extLst>
          </p:cNvPr>
          <p:cNvSpPr txBox="1"/>
          <p:nvPr/>
        </p:nvSpPr>
        <p:spPr>
          <a:xfrm>
            <a:off x="1115568" y="2481943"/>
            <a:ext cx="10168128" cy="3695020"/>
          </a:xfrm>
          <a:prstGeom prst="rect">
            <a:avLst/>
          </a:prstGeom>
        </p:spPr>
        <p:txBody>
          <a:bodyPr vert="horz" lIns="91440" tIns="45720" rIns="91440" bIns="45720" rtlCol="0">
            <a:normAutofit/>
          </a:bodyPr>
          <a:lstStyle/>
          <a:p>
            <a:pPr>
              <a:lnSpc>
                <a:spcPct val="90000"/>
              </a:lnSpc>
              <a:spcAft>
                <a:spcPts val="600"/>
              </a:spcAft>
            </a:pPr>
            <a:r>
              <a:rPr lang="es-PE" sz="2400" dirty="0"/>
              <a:t>Los docentes pueden usar las herramientas web para gestionar información y compartirla con los estudiantes, uno de estos espacios se llama  </a:t>
            </a:r>
            <a:r>
              <a:rPr lang="es-PE" sz="2400" dirty="0" err="1"/>
              <a:t>Padlet</a:t>
            </a:r>
            <a:r>
              <a:rPr lang="es-PE" sz="2400" dirty="0"/>
              <a:t>.</a:t>
            </a:r>
          </a:p>
          <a:p>
            <a:pPr indent="-228600">
              <a:lnSpc>
                <a:spcPct val="90000"/>
              </a:lnSpc>
              <a:spcAft>
                <a:spcPts val="600"/>
              </a:spcAft>
              <a:buFont typeface="Arial" panose="020B0604020202020204" pitchFamily="34" charset="0"/>
              <a:buChar char="•"/>
            </a:pPr>
            <a:endParaRPr lang="es-PE" sz="2400" dirty="0"/>
          </a:p>
          <a:p>
            <a:pPr>
              <a:lnSpc>
                <a:spcPct val="90000"/>
              </a:lnSpc>
              <a:spcAft>
                <a:spcPts val="600"/>
              </a:spcAft>
            </a:pPr>
            <a:r>
              <a:rPr lang="es-PE" sz="2400" dirty="0"/>
              <a:t>¿Cómo podemos usar </a:t>
            </a:r>
            <a:r>
              <a:rPr lang="es-PE" sz="2400" dirty="0" err="1"/>
              <a:t>Padlet</a:t>
            </a:r>
            <a:r>
              <a:rPr lang="es-PE" sz="2400" dirty="0"/>
              <a:t> para el aprendizaje de los estudiantes?</a:t>
            </a:r>
          </a:p>
          <a:p>
            <a:pPr marL="914400" lvl="1" indent="-342900">
              <a:lnSpc>
                <a:spcPct val="90000"/>
              </a:lnSpc>
              <a:spcAft>
                <a:spcPts val="600"/>
              </a:spcAft>
              <a:buFont typeface="Wingdings" panose="05000000000000000000" pitchFamily="2" charset="2"/>
              <a:buChar char="§"/>
            </a:pPr>
            <a:r>
              <a:rPr lang="es-PE" sz="2400" dirty="0"/>
              <a:t>Almacena información sobre un tema específico: </a:t>
            </a:r>
          </a:p>
          <a:p>
            <a:pPr marL="914400" lvl="1" indent="-342900">
              <a:lnSpc>
                <a:spcPct val="90000"/>
              </a:lnSpc>
              <a:spcAft>
                <a:spcPts val="600"/>
              </a:spcAft>
              <a:buFont typeface="Wingdings" panose="05000000000000000000" pitchFamily="2" charset="2"/>
              <a:buChar char="§"/>
            </a:pPr>
            <a:r>
              <a:rPr lang="es-PE" sz="2400" dirty="0"/>
              <a:t>En base a una actividad de aprendizaje donde los estudiantes usen la información almacenada en </a:t>
            </a:r>
            <a:r>
              <a:rPr lang="es-PE" sz="2400" dirty="0" err="1"/>
              <a:t>Padlet</a:t>
            </a:r>
            <a:r>
              <a:rPr lang="es-PE" sz="2400" dirty="0"/>
              <a:t>.</a:t>
            </a:r>
          </a:p>
          <a:p>
            <a:pPr marL="914400" lvl="1" indent="-342900">
              <a:lnSpc>
                <a:spcPct val="90000"/>
              </a:lnSpc>
              <a:spcAft>
                <a:spcPts val="600"/>
              </a:spcAft>
              <a:buFont typeface="Wingdings" panose="05000000000000000000" pitchFamily="2" charset="2"/>
              <a:buChar char="§"/>
            </a:pPr>
            <a:r>
              <a:rPr lang="es-PE" sz="2400" dirty="0"/>
              <a:t>A partir de esa información  los estudiantes deben generar algún producto. </a:t>
            </a:r>
          </a:p>
        </p:txBody>
      </p:sp>
    </p:spTree>
    <p:extLst>
      <p:ext uri="{BB962C8B-B14F-4D97-AF65-F5344CB8AC3E}">
        <p14:creationId xmlns:p14="http://schemas.microsoft.com/office/powerpoint/2010/main" val="333194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A02EBB-0147-A990-AE25-9D54CBE7ED9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4D7CD4-3F84-2D08-7FEE-841FB9060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7BDFE75-CE44-312E-869C-FDD85366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18BC88AC-97D5-5674-A3DC-E4BA716FC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3B089F5-3BF2-64A1-E462-C67CD77F3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Imagen 6">
            <a:extLst>
              <a:ext uri="{FF2B5EF4-FFF2-40B4-BE49-F238E27FC236}">
                <a16:creationId xmlns:a16="http://schemas.microsoft.com/office/drawing/2014/main" id="{DF1894CF-0944-642E-44D4-BB4281258077}"/>
              </a:ext>
            </a:extLst>
          </p:cNvPr>
          <p:cNvPicPr>
            <a:picLocks noChangeAspect="1"/>
          </p:cNvPicPr>
          <p:nvPr/>
        </p:nvPicPr>
        <p:blipFill>
          <a:blip r:embed="rId3"/>
          <a:stretch>
            <a:fillRect/>
          </a:stretch>
        </p:blipFill>
        <p:spPr>
          <a:xfrm>
            <a:off x="1682029" y="562476"/>
            <a:ext cx="8537591" cy="5733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81957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847</TotalTime>
  <Words>441</Words>
  <Application>Microsoft Office PowerPoint</Application>
  <PresentationFormat>Panorámica</PresentationFormat>
  <Paragraphs>35</Paragraphs>
  <Slides>12</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Aptos Display</vt:lpstr>
      <vt:lpstr>Arial</vt:lpstr>
      <vt:lpstr>Calibri</vt:lpstr>
      <vt:lpstr>Wingdings</vt:lpstr>
      <vt:lpstr>Tema de Office</vt:lpstr>
      <vt:lpstr>Navegación y gestión de la  información</vt:lpstr>
      <vt:lpstr>Registro de asistencia</vt:lpstr>
      <vt:lpstr>Propósito</vt:lpstr>
      <vt:lpstr>¿Qué es la navegación web?</vt:lpstr>
      <vt:lpstr>Presentación de PowerPoint</vt:lpstr>
      <vt:lpstr>Seguridad en la web</vt:lpstr>
      <vt:lpstr>Gestión de la información </vt:lpstr>
      <vt:lpstr>Gestión de la información y aprendizaje </vt:lpstr>
      <vt:lpstr>Presentación de PowerPoint</vt:lpstr>
      <vt:lpstr>Presentación de PowerPoint</vt:lpstr>
      <vt:lpstr>Presentación de PowerPoint</vt:lpstr>
      <vt:lpstr>Envío de producto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Navegación y gestión de la  información</dc:title>
  <dc:creator>Martin Torres Barrios</dc:creator>
  <cp:lastModifiedBy>Martin Torres Barrios</cp:lastModifiedBy>
  <cp:revision>3</cp:revision>
  <dcterms:created xsi:type="dcterms:W3CDTF">2024-04-14T23:34:04Z</dcterms:created>
  <dcterms:modified xsi:type="dcterms:W3CDTF">2024-11-18T21:45:49Z</dcterms:modified>
</cp:coreProperties>
</file>