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7" r:id="rId4"/>
    <p:sldId id="294" r:id="rId5"/>
    <p:sldId id="297" r:id="rId6"/>
    <p:sldId id="299" r:id="rId7"/>
    <p:sldId id="304" r:id="rId8"/>
    <p:sldId id="305" r:id="rId9"/>
    <p:sldId id="262" r:id="rId10"/>
    <p:sldId id="307" r:id="rId11"/>
    <p:sldId id="309" r:id="rId12"/>
    <p:sldId id="310" r:id="rId13"/>
    <p:sldId id="308" r:id="rId14"/>
    <p:sldId id="301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D19D7-5AF0-47AE-9395-7B6DE051FD4C}" v="2" dt="2024-11-13T17:27:50.490"/>
    <p1510:client id="{FDD9B3D0-FAC4-46BE-AC6A-5841AF5E1DCC}" v="13" dt="2024-11-13T20:16:25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9" autoAdjust="0"/>
  </p:normalViewPr>
  <p:slideViewPr>
    <p:cSldViewPr snapToGrid="0">
      <p:cViewPr varScale="1">
        <p:scale>
          <a:sx n="84" d="100"/>
          <a:sy n="84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Torres Barrios" userId="b938179b92a20149" providerId="LiveId" clId="{A3FD19D7-5AF0-47AE-9395-7B6DE051FD4C}"/>
    <pc:docChg chg="custSel modSld">
      <pc:chgData name="Martin Torres Barrios" userId="b938179b92a20149" providerId="LiveId" clId="{A3FD19D7-5AF0-47AE-9395-7B6DE051FD4C}" dt="2024-11-13T17:37:31.200" v="65" actId="790"/>
      <pc:docMkLst>
        <pc:docMk/>
      </pc:docMkLst>
      <pc:sldChg chg="addSp delSp modSp mod">
        <pc:chgData name="Martin Torres Barrios" userId="b938179b92a20149" providerId="LiveId" clId="{A3FD19D7-5AF0-47AE-9395-7B6DE051FD4C}" dt="2024-11-13T17:28:18.761" v="16" actId="1076"/>
        <pc:sldMkLst>
          <pc:docMk/>
          <pc:sldMk cId="4087403205" sldId="256"/>
        </pc:sldMkLst>
        <pc:spChg chg="del">
          <ac:chgData name="Martin Torres Barrios" userId="b938179b92a20149" providerId="LiveId" clId="{A3FD19D7-5AF0-47AE-9395-7B6DE051FD4C}" dt="2024-11-13T17:27:25.828" v="0" actId="478"/>
          <ac:spMkLst>
            <pc:docMk/>
            <pc:sldMk cId="4087403205" sldId="256"/>
            <ac:spMk id="3" creationId="{73C1D337-9A15-EAA4-C322-A4D4B9A238C3}"/>
          </ac:spMkLst>
        </pc:spChg>
        <pc:spChg chg="add del mod">
          <ac:chgData name="Martin Torres Barrios" userId="b938179b92a20149" providerId="LiveId" clId="{A3FD19D7-5AF0-47AE-9395-7B6DE051FD4C}" dt="2024-11-13T17:27:29.640" v="1" actId="478"/>
          <ac:spMkLst>
            <pc:docMk/>
            <pc:sldMk cId="4087403205" sldId="256"/>
            <ac:spMk id="7" creationId="{216DCE98-CD7E-FE5F-D90C-FF06D028C05E}"/>
          </ac:spMkLst>
        </pc:spChg>
        <pc:spChg chg="add mod">
          <ac:chgData name="Martin Torres Barrios" userId="b938179b92a20149" providerId="LiveId" clId="{A3FD19D7-5AF0-47AE-9395-7B6DE051FD4C}" dt="2024-11-13T17:28:18.761" v="16" actId="1076"/>
          <ac:spMkLst>
            <pc:docMk/>
            <pc:sldMk cId="4087403205" sldId="256"/>
            <ac:spMk id="9" creationId="{AC1CE127-06E0-67B0-8FA2-BE5602A5EA31}"/>
          </ac:spMkLst>
        </pc:spChg>
        <pc:picChg chg="del">
          <ac:chgData name="Martin Torres Barrios" userId="b938179b92a20149" providerId="LiveId" clId="{A3FD19D7-5AF0-47AE-9395-7B6DE051FD4C}" dt="2024-11-13T17:27:36.067" v="2" actId="478"/>
          <ac:picMkLst>
            <pc:docMk/>
            <pc:sldMk cId="4087403205" sldId="256"/>
            <ac:picMk id="4" creationId="{AB721E02-22FD-7001-22D3-8FF7D226CACA}"/>
          </ac:picMkLst>
        </pc:picChg>
        <pc:picChg chg="mod">
          <ac:chgData name="Martin Torres Barrios" userId="b938179b92a20149" providerId="LiveId" clId="{A3FD19D7-5AF0-47AE-9395-7B6DE051FD4C}" dt="2024-11-13T17:27:44.627" v="5" actId="1076"/>
          <ac:picMkLst>
            <pc:docMk/>
            <pc:sldMk cId="4087403205" sldId="256"/>
            <ac:picMk id="5" creationId="{B1779FC5-ECD3-91F9-3B99-6590C4432EF2}"/>
          </ac:picMkLst>
        </pc:picChg>
        <pc:picChg chg="add mod">
          <ac:chgData name="Martin Torres Barrios" userId="b938179b92a20149" providerId="LiveId" clId="{A3FD19D7-5AF0-47AE-9395-7B6DE051FD4C}" dt="2024-11-13T17:27:39.890" v="4" actId="1076"/>
          <ac:picMkLst>
            <pc:docMk/>
            <pc:sldMk cId="4087403205" sldId="256"/>
            <ac:picMk id="8" creationId="{6C946665-A2C6-C6E0-073C-224666B5C057}"/>
          </ac:picMkLst>
        </pc:picChg>
      </pc:sldChg>
      <pc:sldChg chg="modSp mod">
        <pc:chgData name="Martin Torres Barrios" userId="b938179b92a20149" providerId="LiveId" clId="{A3FD19D7-5AF0-47AE-9395-7B6DE051FD4C}" dt="2024-11-13T17:31:58.995" v="19"/>
        <pc:sldMkLst>
          <pc:docMk/>
          <pc:sldMk cId="162867237" sldId="278"/>
        </pc:sldMkLst>
        <pc:spChg chg="mod">
          <ac:chgData name="Martin Torres Barrios" userId="b938179b92a20149" providerId="LiveId" clId="{A3FD19D7-5AF0-47AE-9395-7B6DE051FD4C}" dt="2024-11-13T17:31:58.995" v="19"/>
          <ac:spMkLst>
            <pc:docMk/>
            <pc:sldMk cId="162867237" sldId="278"/>
            <ac:spMk id="3" creationId="{6ABD6189-6DC3-4444-258D-D2936AA2D5A6}"/>
          </ac:spMkLst>
        </pc:spChg>
      </pc:sldChg>
      <pc:sldChg chg="modSp mod">
        <pc:chgData name="Martin Torres Barrios" userId="b938179b92a20149" providerId="LiveId" clId="{A3FD19D7-5AF0-47AE-9395-7B6DE051FD4C}" dt="2024-11-13T17:32:34.595" v="38" actId="14100"/>
        <pc:sldMkLst>
          <pc:docMk/>
          <pc:sldMk cId="1464982744" sldId="291"/>
        </pc:sldMkLst>
        <pc:spChg chg="mod">
          <ac:chgData name="Martin Torres Barrios" userId="b938179b92a20149" providerId="LiveId" clId="{A3FD19D7-5AF0-47AE-9395-7B6DE051FD4C}" dt="2024-11-13T17:32:16.595" v="36" actId="20577"/>
          <ac:spMkLst>
            <pc:docMk/>
            <pc:sldMk cId="1464982744" sldId="291"/>
            <ac:spMk id="2" creationId="{2043CB5A-ABCA-9D13-B274-0329476B696A}"/>
          </ac:spMkLst>
        </pc:spChg>
        <pc:spChg chg="mod">
          <ac:chgData name="Martin Torres Barrios" userId="b938179b92a20149" providerId="LiveId" clId="{A3FD19D7-5AF0-47AE-9395-7B6DE051FD4C}" dt="2024-11-13T17:32:34.595" v="38" actId="14100"/>
          <ac:spMkLst>
            <pc:docMk/>
            <pc:sldMk cId="1464982744" sldId="291"/>
            <ac:spMk id="3" creationId="{6ABD6189-6DC3-4444-258D-D2936AA2D5A6}"/>
          </ac:spMkLst>
        </pc:spChg>
      </pc:sldChg>
      <pc:sldChg chg="modSp mod">
        <pc:chgData name="Martin Torres Barrios" userId="b938179b92a20149" providerId="LiveId" clId="{A3FD19D7-5AF0-47AE-9395-7B6DE051FD4C}" dt="2024-11-13T17:35:43.729" v="39" actId="790"/>
        <pc:sldMkLst>
          <pc:docMk/>
          <pc:sldMk cId="1031425539" sldId="294"/>
        </pc:sldMkLst>
        <pc:spChg chg="mod">
          <ac:chgData name="Martin Torres Barrios" userId="b938179b92a20149" providerId="LiveId" clId="{A3FD19D7-5AF0-47AE-9395-7B6DE051FD4C}" dt="2024-11-13T17:35:43.729" v="39" actId="790"/>
          <ac:spMkLst>
            <pc:docMk/>
            <pc:sldMk cId="1031425539" sldId="294"/>
            <ac:spMk id="2" creationId="{CD59A510-E93C-1507-D796-FF0584523F3D}"/>
          </ac:spMkLst>
        </pc:spChg>
      </pc:sldChg>
      <pc:sldChg chg="modNotesTx">
        <pc:chgData name="Martin Torres Barrios" userId="b938179b92a20149" providerId="LiveId" clId="{A3FD19D7-5AF0-47AE-9395-7B6DE051FD4C}" dt="2024-11-13T17:36:08.949" v="40" actId="6549"/>
        <pc:sldMkLst>
          <pc:docMk/>
          <pc:sldMk cId="3581556777" sldId="297"/>
        </pc:sldMkLst>
      </pc:sldChg>
      <pc:sldChg chg="modSp mod">
        <pc:chgData name="Martin Torres Barrios" userId="b938179b92a20149" providerId="LiveId" clId="{A3FD19D7-5AF0-47AE-9395-7B6DE051FD4C}" dt="2024-11-13T17:36:19.200" v="42" actId="27636"/>
        <pc:sldMkLst>
          <pc:docMk/>
          <pc:sldMk cId="1547172159" sldId="299"/>
        </pc:sldMkLst>
        <pc:spChg chg="mod">
          <ac:chgData name="Martin Torres Barrios" userId="b938179b92a20149" providerId="LiveId" clId="{A3FD19D7-5AF0-47AE-9395-7B6DE051FD4C}" dt="2024-11-13T17:36:19.200" v="42" actId="27636"/>
          <ac:spMkLst>
            <pc:docMk/>
            <pc:sldMk cId="1547172159" sldId="299"/>
            <ac:spMk id="3" creationId="{3FAA6DFA-3490-9AEE-CDAE-FEF621D1B3B1}"/>
          </ac:spMkLst>
        </pc:spChg>
      </pc:sldChg>
      <pc:sldChg chg="modSp mod">
        <pc:chgData name="Martin Torres Barrios" userId="b938179b92a20149" providerId="LiveId" clId="{A3FD19D7-5AF0-47AE-9395-7B6DE051FD4C}" dt="2024-11-13T17:36:59.555" v="64" actId="403"/>
        <pc:sldMkLst>
          <pc:docMk/>
          <pc:sldMk cId="765581629" sldId="304"/>
        </pc:sldMkLst>
        <pc:spChg chg="mod">
          <ac:chgData name="Martin Torres Barrios" userId="b938179b92a20149" providerId="LiveId" clId="{A3FD19D7-5AF0-47AE-9395-7B6DE051FD4C}" dt="2024-11-13T17:36:59.555" v="64" actId="403"/>
          <ac:spMkLst>
            <pc:docMk/>
            <pc:sldMk cId="765581629" sldId="304"/>
            <ac:spMk id="2" creationId="{249DA95B-B9E0-1312-DD69-68B84C9206C9}"/>
          </ac:spMkLst>
        </pc:spChg>
      </pc:sldChg>
      <pc:sldChg chg="modSp mod">
        <pc:chgData name="Martin Torres Barrios" userId="b938179b92a20149" providerId="LiveId" clId="{A3FD19D7-5AF0-47AE-9395-7B6DE051FD4C}" dt="2024-11-13T17:37:31.200" v="65" actId="790"/>
        <pc:sldMkLst>
          <pc:docMk/>
          <pc:sldMk cId="3835802773" sldId="305"/>
        </pc:sldMkLst>
        <pc:spChg chg="mod">
          <ac:chgData name="Martin Torres Barrios" userId="b938179b92a20149" providerId="LiveId" clId="{A3FD19D7-5AF0-47AE-9395-7B6DE051FD4C}" dt="2024-11-13T17:37:31.200" v="65" actId="790"/>
          <ac:spMkLst>
            <pc:docMk/>
            <pc:sldMk cId="3835802773" sldId="305"/>
            <ac:spMk id="2" creationId="{A9823A90-5805-464D-6E00-C906C4844885}"/>
          </ac:spMkLst>
        </pc:spChg>
      </pc:sldChg>
    </pc:docChg>
  </pc:docChgLst>
  <pc:docChgLst>
    <pc:chgData name="Martin Torres Barrios" userId="b938179b92a20149" providerId="LiveId" clId="{FDD9B3D0-FAC4-46BE-AC6A-5841AF5E1DCC}"/>
    <pc:docChg chg="undo custSel addSld delSld modSld sldOrd">
      <pc:chgData name="Martin Torres Barrios" userId="b938179b92a20149" providerId="LiveId" clId="{FDD9B3D0-FAC4-46BE-AC6A-5841AF5E1DCC}" dt="2024-11-13T20:17:01.574" v="334" actId="2696"/>
      <pc:docMkLst>
        <pc:docMk/>
      </pc:docMkLst>
      <pc:sldChg chg="del">
        <pc:chgData name="Martin Torres Barrios" userId="b938179b92a20149" providerId="LiveId" clId="{FDD9B3D0-FAC4-46BE-AC6A-5841AF5E1DCC}" dt="2024-11-13T20:14:52.606" v="305" actId="47"/>
        <pc:sldMkLst>
          <pc:docMk/>
          <pc:sldMk cId="2698095274" sldId="269"/>
        </pc:sldMkLst>
      </pc:sldChg>
      <pc:sldChg chg="del">
        <pc:chgData name="Martin Torres Barrios" userId="b938179b92a20149" providerId="LiveId" clId="{FDD9B3D0-FAC4-46BE-AC6A-5841AF5E1DCC}" dt="2024-11-13T20:17:01.574" v="334" actId="2696"/>
        <pc:sldMkLst>
          <pc:docMk/>
          <pc:sldMk cId="2358231630" sldId="281"/>
        </pc:sldMkLst>
      </pc:sldChg>
      <pc:sldChg chg="del">
        <pc:chgData name="Martin Torres Barrios" userId="b938179b92a20149" providerId="LiveId" clId="{FDD9B3D0-FAC4-46BE-AC6A-5841AF5E1DCC}" dt="2024-11-13T20:14:50.110" v="304" actId="47"/>
        <pc:sldMkLst>
          <pc:docMk/>
          <pc:sldMk cId="1445801453" sldId="290"/>
        </pc:sldMkLst>
      </pc:sldChg>
      <pc:sldChg chg="del">
        <pc:chgData name="Martin Torres Barrios" userId="b938179b92a20149" providerId="LiveId" clId="{FDD9B3D0-FAC4-46BE-AC6A-5841AF5E1DCC}" dt="2024-11-13T20:16:52.273" v="333" actId="47"/>
        <pc:sldMkLst>
          <pc:docMk/>
          <pc:sldMk cId="1464982744" sldId="291"/>
        </pc:sldMkLst>
      </pc:sldChg>
      <pc:sldChg chg="modSp mod">
        <pc:chgData name="Martin Torres Barrios" userId="b938179b92a20149" providerId="LiveId" clId="{FDD9B3D0-FAC4-46BE-AC6A-5841AF5E1DCC}" dt="2024-11-13T17:52:53.144" v="24" actId="6549"/>
        <pc:sldMkLst>
          <pc:docMk/>
          <pc:sldMk cId="1031425539" sldId="294"/>
        </pc:sldMkLst>
        <pc:spChg chg="mod">
          <ac:chgData name="Martin Torres Barrios" userId="b938179b92a20149" providerId="LiveId" clId="{FDD9B3D0-FAC4-46BE-AC6A-5841AF5E1DCC}" dt="2024-11-13T17:52:53.144" v="24" actId="6549"/>
          <ac:spMkLst>
            <pc:docMk/>
            <pc:sldMk cId="1031425539" sldId="294"/>
            <ac:spMk id="4" creationId="{3A519E16-8F08-C583-F112-3DC369792E38}"/>
          </ac:spMkLst>
        </pc:spChg>
      </pc:sldChg>
      <pc:sldChg chg="modSp mod">
        <pc:chgData name="Martin Torres Barrios" userId="b938179b92a20149" providerId="LiveId" clId="{FDD9B3D0-FAC4-46BE-AC6A-5841AF5E1DCC}" dt="2024-11-13T17:55:08.938" v="71" actId="20577"/>
        <pc:sldMkLst>
          <pc:docMk/>
          <pc:sldMk cId="1547172159" sldId="299"/>
        </pc:sldMkLst>
        <pc:spChg chg="mod">
          <ac:chgData name="Martin Torres Barrios" userId="b938179b92a20149" providerId="LiveId" clId="{FDD9B3D0-FAC4-46BE-AC6A-5841AF5E1DCC}" dt="2024-11-13T17:55:08.938" v="71" actId="20577"/>
          <ac:spMkLst>
            <pc:docMk/>
            <pc:sldMk cId="1547172159" sldId="299"/>
            <ac:spMk id="3" creationId="{3FAA6DFA-3490-9AEE-CDAE-FEF621D1B3B1}"/>
          </ac:spMkLst>
        </pc:spChg>
      </pc:sldChg>
      <pc:sldChg chg="addSp delSp modSp mod">
        <pc:chgData name="Martin Torres Barrios" userId="b938179b92a20149" providerId="LiveId" clId="{FDD9B3D0-FAC4-46BE-AC6A-5841AF5E1DCC}" dt="2024-11-13T20:16:42.997" v="332" actId="790"/>
        <pc:sldMkLst>
          <pc:docMk/>
          <pc:sldMk cId="594716039" sldId="301"/>
        </pc:sldMkLst>
        <pc:spChg chg="mod">
          <ac:chgData name="Martin Torres Barrios" userId="b938179b92a20149" providerId="LiveId" clId="{FDD9B3D0-FAC4-46BE-AC6A-5841AF5E1DCC}" dt="2024-11-13T20:16:42.997" v="332" actId="790"/>
          <ac:spMkLst>
            <pc:docMk/>
            <pc:sldMk cId="594716039" sldId="301"/>
            <ac:spMk id="2" creationId="{8F0F3A0C-BE39-562E-FCB1-A289E4562A5B}"/>
          </ac:spMkLst>
        </pc:spChg>
        <pc:spChg chg="add mod">
          <ac:chgData name="Martin Torres Barrios" userId="b938179b92a20149" providerId="LiveId" clId="{FDD9B3D0-FAC4-46BE-AC6A-5841AF5E1DCC}" dt="2024-11-13T20:16:36.013" v="331" actId="1076"/>
          <ac:spMkLst>
            <pc:docMk/>
            <pc:sldMk cId="594716039" sldId="301"/>
            <ac:spMk id="4" creationId="{6B89BDE5-C7DE-8D6C-CD52-DE862767DED4}"/>
          </ac:spMkLst>
        </pc:spChg>
        <pc:spChg chg="del">
          <ac:chgData name="Martin Torres Barrios" userId="b938179b92a20149" providerId="LiveId" clId="{FDD9B3D0-FAC4-46BE-AC6A-5841AF5E1DCC}" dt="2024-11-13T20:15:07.842" v="325" actId="478"/>
          <ac:spMkLst>
            <pc:docMk/>
            <pc:sldMk cId="594716039" sldId="301"/>
            <ac:spMk id="7" creationId="{BDF1344C-0865-B8AA-B25C-BBE73F0C5EC1}"/>
          </ac:spMkLst>
        </pc:spChg>
      </pc:sldChg>
      <pc:sldChg chg="del">
        <pc:chgData name="Martin Torres Barrios" userId="b938179b92a20149" providerId="LiveId" clId="{FDD9B3D0-FAC4-46BE-AC6A-5841AF5E1DCC}" dt="2024-11-13T20:14:46.945" v="303" actId="47"/>
        <pc:sldMkLst>
          <pc:docMk/>
          <pc:sldMk cId="2758267936" sldId="303"/>
        </pc:sldMkLst>
      </pc:sldChg>
      <pc:sldChg chg="modSp mod">
        <pc:chgData name="Martin Torres Barrios" userId="b938179b92a20149" providerId="LiveId" clId="{FDD9B3D0-FAC4-46BE-AC6A-5841AF5E1DCC}" dt="2024-11-13T17:55:34.042" v="83" actId="27636"/>
        <pc:sldMkLst>
          <pc:docMk/>
          <pc:sldMk cId="765581629" sldId="304"/>
        </pc:sldMkLst>
        <pc:spChg chg="mod">
          <ac:chgData name="Martin Torres Barrios" userId="b938179b92a20149" providerId="LiveId" clId="{FDD9B3D0-FAC4-46BE-AC6A-5841AF5E1DCC}" dt="2024-11-13T17:55:34.042" v="83" actId="27636"/>
          <ac:spMkLst>
            <pc:docMk/>
            <pc:sldMk cId="765581629" sldId="304"/>
            <ac:spMk id="2" creationId="{249DA95B-B9E0-1312-DD69-68B84C9206C9}"/>
          </ac:spMkLst>
        </pc:spChg>
      </pc:sldChg>
      <pc:sldChg chg="modSp mod">
        <pc:chgData name="Martin Torres Barrios" userId="b938179b92a20149" providerId="LiveId" clId="{FDD9B3D0-FAC4-46BE-AC6A-5841AF5E1DCC}" dt="2024-11-13T17:58:57.656" v="97" actId="1076"/>
        <pc:sldMkLst>
          <pc:docMk/>
          <pc:sldMk cId="3835802773" sldId="305"/>
        </pc:sldMkLst>
        <pc:spChg chg="mod">
          <ac:chgData name="Martin Torres Barrios" userId="b938179b92a20149" providerId="LiveId" clId="{FDD9B3D0-FAC4-46BE-AC6A-5841AF5E1DCC}" dt="2024-11-13T17:58:57.656" v="97" actId="1076"/>
          <ac:spMkLst>
            <pc:docMk/>
            <pc:sldMk cId="3835802773" sldId="305"/>
            <ac:spMk id="2" creationId="{A9823A90-5805-464D-6E00-C906C4844885}"/>
          </ac:spMkLst>
        </pc:spChg>
        <pc:spChg chg="mod">
          <ac:chgData name="Martin Torres Barrios" userId="b938179b92a20149" providerId="LiveId" clId="{FDD9B3D0-FAC4-46BE-AC6A-5841AF5E1DCC}" dt="2024-11-13T17:58:08.522" v="90" actId="27636"/>
          <ac:spMkLst>
            <pc:docMk/>
            <pc:sldMk cId="3835802773" sldId="305"/>
            <ac:spMk id="3" creationId="{4CD1EC09-4200-9E57-9BC9-54C04E3AF8FA}"/>
          </ac:spMkLst>
        </pc:spChg>
        <pc:spChg chg="mod">
          <ac:chgData name="Martin Torres Barrios" userId="b938179b92a20149" providerId="LiveId" clId="{FDD9B3D0-FAC4-46BE-AC6A-5841AF5E1DCC}" dt="2024-11-13T17:58:34.437" v="96" actId="403"/>
          <ac:spMkLst>
            <pc:docMk/>
            <pc:sldMk cId="3835802773" sldId="305"/>
            <ac:spMk id="4" creationId="{C10B3093-8747-D220-4FFE-B45435088E3F}"/>
          </ac:spMkLst>
        </pc:spChg>
        <pc:picChg chg="mod">
          <ac:chgData name="Martin Torres Barrios" userId="b938179b92a20149" providerId="LiveId" clId="{FDD9B3D0-FAC4-46BE-AC6A-5841AF5E1DCC}" dt="2024-11-13T17:58:00.188" v="85" actId="1076"/>
          <ac:picMkLst>
            <pc:docMk/>
            <pc:sldMk cId="3835802773" sldId="305"/>
            <ac:picMk id="5" creationId="{5FDBC973-792F-F2EF-73AF-EC9660FB33AC}"/>
          </ac:picMkLst>
        </pc:picChg>
      </pc:sldChg>
      <pc:sldChg chg="addSp delSp modSp new del mod ord">
        <pc:chgData name="Martin Torres Barrios" userId="b938179b92a20149" providerId="LiveId" clId="{FDD9B3D0-FAC4-46BE-AC6A-5841AF5E1DCC}" dt="2024-11-13T20:12:16.759" v="291" actId="47"/>
        <pc:sldMkLst>
          <pc:docMk/>
          <pc:sldMk cId="4031617010" sldId="306"/>
        </pc:sldMkLst>
        <pc:spChg chg="del mod">
          <ac:chgData name="Martin Torres Barrios" userId="b938179b92a20149" providerId="LiveId" clId="{FDD9B3D0-FAC4-46BE-AC6A-5841AF5E1DCC}" dt="2024-11-13T18:20:23.398" v="112" actId="478"/>
          <ac:spMkLst>
            <pc:docMk/>
            <pc:sldMk cId="4031617010" sldId="306"/>
            <ac:spMk id="2" creationId="{17143A41-2514-CBA0-F5AC-7BE1D8778CCD}"/>
          </ac:spMkLst>
        </pc:spChg>
        <pc:spChg chg="add mod">
          <ac:chgData name="Martin Torres Barrios" userId="b938179b92a20149" providerId="LiveId" clId="{FDD9B3D0-FAC4-46BE-AC6A-5841AF5E1DCC}" dt="2024-11-13T18:21:23.367" v="130" actId="404"/>
          <ac:spMkLst>
            <pc:docMk/>
            <pc:sldMk cId="4031617010" sldId="306"/>
            <ac:spMk id="5" creationId="{102192CF-6855-D5D4-3837-064785E47D7C}"/>
          </ac:spMkLst>
        </pc:spChg>
        <pc:picChg chg="add del mod">
          <ac:chgData name="Martin Torres Barrios" userId="b938179b92a20149" providerId="LiveId" clId="{FDD9B3D0-FAC4-46BE-AC6A-5841AF5E1DCC}" dt="2024-11-13T18:48:40.199" v="156" actId="478"/>
          <ac:picMkLst>
            <pc:docMk/>
            <pc:sldMk cId="4031617010" sldId="306"/>
            <ac:picMk id="4" creationId="{C990B856-7FC4-D3EA-7985-1F9B3F507B77}"/>
          </ac:picMkLst>
        </pc:picChg>
        <pc:picChg chg="add mod">
          <ac:chgData name="Martin Torres Barrios" userId="b938179b92a20149" providerId="LiveId" clId="{FDD9B3D0-FAC4-46BE-AC6A-5841AF5E1DCC}" dt="2024-11-13T18:48:43.836" v="158" actId="1076"/>
          <ac:picMkLst>
            <pc:docMk/>
            <pc:sldMk cId="4031617010" sldId="306"/>
            <ac:picMk id="11" creationId="{C9DF0F61-8013-698C-C05C-4D14B9BB6721}"/>
          </ac:picMkLst>
        </pc:picChg>
        <pc:cxnChg chg="add mod ord">
          <ac:chgData name="Martin Torres Barrios" userId="b938179b92a20149" providerId="LiveId" clId="{FDD9B3D0-FAC4-46BE-AC6A-5841AF5E1DCC}" dt="2024-11-13T19:17:30.061" v="200" actId="14100"/>
          <ac:cxnSpMkLst>
            <pc:docMk/>
            <pc:sldMk cId="4031617010" sldId="306"/>
            <ac:cxnSpMk id="7" creationId="{068FDDD4-6BD2-BB7B-6EAF-1ED4D1FA68F0}"/>
          </ac:cxnSpMkLst>
        </pc:cxnChg>
        <pc:cxnChg chg="add mod">
          <ac:chgData name="Martin Torres Barrios" userId="b938179b92a20149" providerId="LiveId" clId="{FDD9B3D0-FAC4-46BE-AC6A-5841AF5E1DCC}" dt="2024-11-13T18:22:08.403" v="138" actId="14100"/>
          <ac:cxnSpMkLst>
            <pc:docMk/>
            <pc:sldMk cId="4031617010" sldId="306"/>
            <ac:cxnSpMk id="8" creationId="{AF8B5292-EAB1-CE4F-2B69-072B237A8DDA}"/>
          </ac:cxnSpMkLst>
        </pc:cxnChg>
      </pc:sldChg>
      <pc:sldChg chg="addSp delSp modSp new mod">
        <pc:chgData name="Martin Torres Barrios" userId="b938179b92a20149" providerId="LiveId" clId="{FDD9B3D0-FAC4-46BE-AC6A-5841AF5E1DCC}" dt="2024-11-13T19:17:28.148" v="197" actId="478"/>
        <pc:sldMkLst>
          <pc:docMk/>
          <pc:sldMk cId="3627405480" sldId="307"/>
        </pc:sldMkLst>
        <pc:spChg chg="add del mod">
          <ac:chgData name="Martin Torres Barrios" userId="b938179b92a20149" providerId="LiveId" clId="{FDD9B3D0-FAC4-46BE-AC6A-5841AF5E1DCC}" dt="2024-11-13T19:17:24.752" v="189" actId="478"/>
          <ac:spMkLst>
            <pc:docMk/>
            <pc:sldMk cId="3627405480" sldId="307"/>
            <ac:spMk id="2" creationId="{55E305F2-59C3-FBC4-495E-6AA1673A6F52}"/>
          </ac:spMkLst>
        </pc:spChg>
        <pc:spChg chg="add del mod">
          <ac:chgData name="Martin Torres Barrios" userId="b938179b92a20149" providerId="LiveId" clId="{FDD9B3D0-FAC4-46BE-AC6A-5841AF5E1DCC}" dt="2024-11-13T19:17:24.752" v="189" actId="478"/>
          <ac:spMkLst>
            <pc:docMk/>
            <pc:sldMk cId="3627405480" sldId="307"/>
            <ac:spMk id="12" creationId="{03D0683A-1254-D537-3B5D-D4EC6A2DB36C}"/>
          </ac:spMkLst>
        </pc:spChg>
        <pc:spChg chg="add mod">
          <ac:chgData name="Martin Torres Barrios" userId="b938179b92a20149" providerId="LiveId" clId="{FDD9B3D0-FAC4-46BE-AC6A-5841AF5E1DCC}" dt="2024-11-13T19:17:24.288" v="188"/>
          <ac:spMkLst>
            <pc:docMk/>
            <pc:sldMk cId="3627405480" sldId="307"/>
            <ac:spMk id="13" creationId="{1C2CF0A1-D706-78FA-5362-DDFFB7BEBDB5}"/>
          </ac:spMkLst>
        </pc:spChg>
        <pc:picChg chg="add del mod">
          <ac:chgData name="Martin Torres Barrios" userId="b938179b92a20149" providerId="LiveId" clId="{FDD9B3D0-FAC4-46BE-AC6A-5841AF5E1DCC}" dt="2024-11-13T19:17:28.148" v="197" actId="478"/>
          <ac:picMkLst>
            <pc:docMk/>
            <pc:sldMk cId="3627405480" sldId="307"/>
            <ac:picMk id="4" creationId="{A0641ED8-CB8B-B58D-CEAC-84F96CBF9FA4}"/>
          </ac:picMkLst>
        </pc:picChg>
        <pc:picChg chg="add del mod">
          <ac:chgData name="Martin Torres Barrios" userId="b938179b92a20149" providerId="LiveId" clId="{FDD9B3D0-FAC4-46BE-AC6A-5841AF5E1DCC}" dt="2024-11-13T19:17:27.023" v="195" actId="22"/>
          <ac:picMkLst>
            <pc:docMk/>
            <pc:sldMk cId="3627405480" sldId="307"/>
            <ac:picMk id="8" creationId="{72A1ACA4-7C9A-0F7C-FC01-C404A71DE1C1}"/>
          </ac:picMkLst>
        </pc:picChg>
        <pc:cxnChg chg="add mod ord">
          <ac:chgData name="Martin Torres Barrios" userId="b938179b92a20149" providerId="LiveId" clId="{FDD9B3D0-FAC4-46BE-AC6A-5841AF5E1DCC}" dt="2024-11-13T19:17:27.652" v="196" actId="1076"/>
          <ac:cxnSpMkLst>
            <pc:docMk/>
            <pc:sldMk cId="3627405480" sldId="307"/>
            <ac:cxnSpMk id="5" creationId="{8E4A4F0D-2A72-5439-9531-F6C00569F4F6}"/>
          </ac:cxnSpMkLst>
        </pc:cxnChg>
      </pc:sldChg>
      <pc:sldChg chg="addSp delSp modSp add mod">
        <pc:chgData name="Martin Torres Barrios" userId="b938179b92a20149" providerId="LiveId" clId="{FDD9B3D0-FAC4-46BE-AC6A-5841AF5E1DCC}" dt="2024-11-13T20:14:41.525" v="302" actId="14100"/>
        <pc:sldMkLst>
          <pc:docMk/>
          <pc:sldMk cId="4181914167" sldId="308"/>
        </pc:sldMkLst>
        <pc:spChg chg="mod">
          <ac:chgData name="Martin Torres Barrios" userId="b938179b92a20149" providerId="LiveId" clId="{FDD9B3D0-FAC4-46BE-AC6A-5841AF5E1DCC}" dt="2024-11-13T19:25:54.709" v="241" actId="14100"/>
          <ac:spMkLst>
            <pc:docMk/>
            <pc:sldMk cId="4181914167" sldId="308"/>
            <ac:spMk id="2" creationId="{05CF6260-8E24-9738-881B-01FEEBD0693E}"/>
          </ac:spMkLst>
        </pc:spChg>
        <pc:spChg chg="add del mod">
          <ac:chgData name="Martin Torres Barrios" userId="b938179b92a20149" providerId="LiveId" clId="{FDD9B3D0-FAC4-46BE-AC6A-5841AF5E1DCC}" dt="2024-11-13T20:14:22.177" v="294" actId="478"/>
          <ac:spMkLst>
            <pc:docMk/>
            <pc:sldMk cId="4181914167" sldId="308"/>
            <ac:spMk id="11" creationId="{47348FA3-D3F8-B194-FA4D-B1635E11A9F9}"/>
          </ac:spMkLst>
        </pc:spChg>
        <pc:spChg chg="add del mod">
          <ac:chgData name="Martin Torres Barrios" userId="b938179b92a20149" providerId="LiveId" clId="{FDD9B3D0-FAC4-46BE-AC6A-5841AF5E1DCC}" dt="2024-11-13T20:14:26.570" v="296" actId="478"/>
          <ac:spMkLst>
            <pc:docMk/>
            <pc:sldMk cId="4181914167" sldId="308"/>
            <ac:spMk id="13" creationId="{3155AB3E-FDFA-CB53-AC2B-1DEAE7378A17}"/>
          </ac:spMkLst>
        </pc:spChg>
        <pc:picChg chg="del">
          <ac:chgData name="Martin Torres Barrios" userId="b938179b92a20149" providerId="LiveId" clId="{FDD9B3D0-FAC4-46BE-AC6A-5841AF5E1DCC}" dt="2024-11-13T19:24:37.965" v="202" actId="478"/>
          <ac:picMkLst>
            <pc:docMk/>
            <pc:sldMk cId="4181914167" sldId="308"/>
            <ac:picMk id="4" creationId="{6D882AB5-791A-426D-0315-FDFA9BC8B715}"/>
          </ac:picMkLst>
        </pc:picChg>
        <pc:picChg chg="add del mod">
          <ac:chgData name="Martin Torres Barrios" userId="b938179b92a20149" providerId="LiveId" clId="{FDD9B3D0-FAC4-46BE-AC6A-5841AF5E1DCC}" dt="2024-11-13T20:14:16.796" v="292" actId="478"/>
          <ac:picMkLst>
            <pc:docMk/>
            <pc:sldMk cId="4181914167" sldId="308"/>
            <ac:picMk id="6" creationId="{A072F8C8-7C30-CB56-C403-A11613D2BB41}"/>
          </ac:picMkLst>
        </pc:picChg>
        <pc:picChg chg="add mod">
          <ac:chgData name="Martin Torres Barrios" userId="b938179b92a20149" providerId="LiveId" clId="{FDD9B3D0-FAC4-46BE-AC6A-5841AF5E1DCC}" dt="2024-11-13T20:14:36.803" v="300" actId="1076"/>
          <ac:picMkLst>
            <pc:docMk/>
            <pc:sldMk cId="4181914167" sldId="308"/>
            <ac:picMk id="15" creationId="{6BC61F9B-3F8E-2A35-A0B4-10CA81FAF9A8}"/>
          </ac:picMkLst>
        </pc:picChg>
        <pc:cxnChg chg="del">
          <ac:chgData name="Martin Torres Barrios" userId="b938179b92a20149" providerId="LiveId" clId="{FDD9B3D0-FAC4-46BE-AC6A-5841AF5E1DCC}" dt="2024-11-13T19:24:40.231" v="203" actId="478"/>
          <ac:cxnSpMkLst>
            <pc:docMk/>
            <pc:sldMk cId="4181914167" sldId="308"/>
            <ac:cxnSpMk id="5" creationId="{CCAC79AC-3DC0-B13F-5325-0DA829AD78DF}"/>
          </ac:cxnSpMkLst>
        </pc:cxnChg>
        <pc:cxnChg chg="add del mod">
          <ac:chgData name="Martin Torres Barrios" userId="b938179b92a20149" providerId="LiveId" clId="{FDD9B3D0-FAC4-46BE-AC6A-5841AF5E1DCC}" dt="2024-11-13T20:14:23.899" v="295" actId="478"/>
          <ac:cxnSpMkLst>
            <pc:docMk/>
            <pc:sldMk cId="4181914167" sldId="308"/>
            <ac:cxnSpMk id="7" creationId="{7B40014A-6B24-353F-2E96-82B1CA7FE41D}"/>
          </ac:cxnSpMkLst>
        </pc:cxnChg>
        <pc:cxnChg chg="add mod ord">
          <ac:chgData name="Martin Torres Barrios" userId="b938179b92a20149" providerId="LiveId" clId="{FDD9B3D0-FAC4-46BE-AC6A-5841AF5E1DCC}" dt="2024-11-13T20:14:41.525" v="302" actId="14100"/>
          <ac:cxnSpMkLst>
            <pc:docMk/>
            <pc:sldMk cId="4181914167" sldId="308"/>
            <ac:cxnSpMk id="9" creationId="{EE081B93-8BC1-618F-C929-E0C943DA857C}"/>
          </ac:cxnSpMkLst>
        </pc:cxnChg>
      </pc:sldChg>
      <pc:sldChg chg="addSp delSp modSp add mod">
        <pc:chgData name="Martin Torres Barrios" userId="b938179b92a20149" providerId="LiveId" clId="{FDD9B3D0-FAC4-46BE-AC6A-5841AF5E1DCC}" dt="2024-11-13T19:27:43.379" v="283" actId="1076"/>
        <pc:sldMkLst>
          <pc:docMk/>
          <pc:sldMk cId="1934754320" sldId="309"/>
        </pc:sldMkLst>
        <pc:spChg chg="mod">
          <ac:chgData name="Martin Torres Barrios" userId="b938179b92a20149" providerId="LiveId" clId="{FDD9B3D0-FAC4-46BE-AC6A-5841AF5E1DCC}" dt="2024-11-13T19:27:18.129" v="277" actId="20577"/>
          <ac:spMkLst>
            <pc:docMk/>
            <pc:sldMk cId="1934754320" sldId="309"/>
            <ac:spMk id="2" creationId="{FDFEEF10-E994-D9B2-DD95-421992DC35DB}"/>
          </ac:spMkLst>
        </pc:spChg>
        <pc:picChg chg="del">
          <ac:chgData name="Martin Torres Barrios" userId="b938179b92a20149" providerId="LiveId" clId="{FDD9B3D0-FAC4-46BE-AC6A-5841AF5E1DCC}" dt="2024-11-13T19:26:57.634" v="247" actId="478"/>
          <ac:picMkLst>
            <pc:docMk/>
            <pc:sldMk cId="1934754320" sldId="309"/>
            <ac:picMk id="4" creationId="{50C32F59-C3D1-9F4A-E295-5A7A5036F198}"/>
          </ac:picMkLst>
        </pc:picChg>
        <pc:picChg chg="add mod">
          <ac:chgData name="Martin Torres Barrios" userId="b938179b92a20149" providerId="LiveId" clId="{FDD9B3D0-FAC4-46BE-AC6A-5841AF5E1DCC}" dt="2024-11-13T19:27:04.130" v="251" actId="1076"/>
          <ac:picMkLst>
            <pc:docMk/>
            <pc:sldMk cId="1934754320" sldId="309"/>
            <ac:picMk id="6" creationId="{E6CDFAFD-014F-8871-40A2-6FBFD2893271}"/>
          </ac:picMkLst>
        </pc:picChg>
        <pc:cxnChg chg="del">
          <ac:chgData name="Martin Torres Barrios" userId="b938179b92a20149" providerId="LiveId" clId="{FDD9B3D0-FAC4-46BE-AC6A-5841AF5E1DCC}" dt="2024-11-13T19:26:58.734" v="248" actId="478"/>
          <ac:cxnSpMkLst>
            <pc:docMk/>
            <pc:sldMk cId="1934754320" sldId="309"/>
            <ac:cxnSpMk id="5" creationId="{F82D60A8-4E20-1B66-8E53-60983F6D1641}"/>
          </ac:cxnSpMkLst>
        </pc:cxnChg>
        <pc:cxnChg chg="add mod">
          <ac:chgData name="Martin Torres Barrios" userId="b938179b92a20149" providerId="LiveId" clId="{FDD9B3D0-FAC4-46BE-AC6A-5841AF5E1DCC}" dt="2024-11-13T19:27:34.595" v="281" actId="1076"/>
          <ac:cxnSpMkLst>
            <pc:docMk/>
            <pc:sldMk cId="1934754320" sldId="309"/>
            <ac:cxnSpMk id="7" creationId="{10BC947D-7942-D67D-6350-0360D7318442}"/>
          </ac:cxnSpMkLst>
        </pc:cxnChg>
        <pc:cxnChg chg="add mod">
          <ac:chgData name="Martin Torres Barrios" userId="b938179b92a20149" providerId="LiveId" clId="{FDD9B3D0-FAC4-46BE-AC6A-5841AF5E1DCC}" dt="2024-11-13T19:27:43.379" v="283" actId="1076"/>
          <ac:cxnSpMkLst>
            <pc:docMk/>
            <pc:sldMk cId="1934754320" sldId="309"/>
            <ac:cxnSpMk id="9" creationId="{6F36F4FD-D12F-B095-E949-030894C9022D}"/>
          </ac:cxnSpMkLst>
        </pc:cxnChg>
      </pc:sldChg>
      <pc:sldChg chg="addSp delSp modSp new mod">
        <pc:chgData name="Martin Torres Barrios" userId="b938179b92a20149" providerId="LiveId" clId="{FDD9B3D0-FAC4-46BE-AC6A-5841AF5E1DCC}" dt="2024-11-13T20:12:11.820" v="290" actId="1076"/>
        <pc:sldMkLst>
          <pc:docMk/>
          <pc:sldMk cId="1386520861" sldId="310"/>
        </pc:sldMkLst>
        <pc:spChg chg="del">
          <ac:chgData name="Martin Torres Barrios" userId="b938179b92a20149" providerId="LiveId" clId="{FDD9B3D0-FAC4-46BE-AC6A-5841AF5E1DCC}" dt="2024-11-13T20:11:52.167" v="285" actId="478"/>
          <ac:spMkLst>
            <pc:docMk/>
            <pc:sldMk cId="1386520861" sldId="310"/>
            <ac:spMk id="2" creationId="{660EFAA5-2B55-F677-2B35-5B9C29921473}"/>
          </ac:spMkLst>
        </pc:spChg>
        <pc:picChg chg="add">
          <ac:chgData name="Martin Torres Barrios" userId="b938179b92a20149" providerId="LiveId" clId="{FDD9B3D0-FAC4-46BE-AC6A-5841AF5E1DCC}" dt="2024-11-13T20:11:53.661" v="286" actId="22"/>
          <ac:picMkLst>
            <pc:docMk/>
            <pc:sldMk cId="1386520861" sldId="310"/>
            <ac:picMk id="4" creationId="{FE709E13-DF52-5EA3-BA8F-8A3AE20DE884}"/>
          </ac:picMkLst>
        </pc:picChg>
        <pc:cxnChg chg="add mod">
          <ac:chgData name="Martin Torres Barrios" userId="b938179b92a20149" providerId="LiveId" clId="{FDD9B3D0-FAC4-46BE-AC6A-5841AF5E1DCC}" dt="2024-11-13T20:12:11.820" v="290" actId="1076"/>
          <ac:cxnSpMkLst>
            <pc:docMk/>
            <pc:sldMk cId="1386520861" sldId="310"/>
            <ac:cxnSpMk id="5" creationId="{3688AC0A-FC0C-90F1-1C55-4FF1C646D96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334D4-DD08-4510-AF43-435E2088203C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E7998-52C9-4182-BB29-83F0AFA970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66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Cada Coach proporciona el enlace a los participantes, al registrarse el docente, eso representa la fecha y hora de INGRESO al taller.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62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400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E7998-52C9-4182-BB29-83F0AFA97025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1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9489C-CE20-1A75-B481-1AD97B362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846AF3-E215-0F56-78BA-FC35AE073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64CE6-3973-2679-AB70-19A8CE66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9D212-95E4-26AA-D37A-CF91520A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EE225-5AAA-6E70-0D9F-B6FDC261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2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003FB-B6F0-9CCB-5E3D-B286B760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F6B5F6-2AD8-90F5-FC11-9FF31AAF7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B551-7B60-B856-A5E4-133CF0C8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E54FF-904B-777F-1419-6A11BAAF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A2D68-34FF-E3CA-E95B-CB0E598A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2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268562-5C3D-2012-4D7D-83C298A9E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D4B54-7EA1-A074-C2C5-908DF90E0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957F-2B9D-C62B-9022-0EE7CDB2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F026D-8371-79DE-4D01-DECDB1E5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4FB59-B46C-733A-3664-086BF9B2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45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0D7C5-9C2A-DE89-1360-BFC395AA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6A177-46CC-4B0D-6D62-3C1548E0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46B92A-1834-2074-5D2F-F945BA34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C0F66-D3BB-13CD-EAE1-33A1828E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89C42-6F8A-899C-713F-98EE89D5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6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C72E8-B859-7258-A3F2-9E434ED5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20EB4-8F18-16D4-4190-E2C63892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43B7A4-27AA-938A-D503-26E610E9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A0606-F2AA-18B4-7761-B4ECBDD1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5F7D3-346E-571D-0B02-9BC3F1F1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8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C3D2-0C87-6A66-AD5F-2D1F0FF4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CB691-CF38-6F6E-5875-FC006A49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5E5888-3CCF-3274-D89B-43FA35A8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F9FECB-494C-712B-7F0D-77B9BA66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3000C-E8D4-7DE3-ABF8-B8926B73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00674A-41F8-7C5C-A291-044C7C38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52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4ECEB-EAC6-7573-29B2-52786FAD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01848B-59D0-F5B2-5111-FD9DEC54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2AAD58-810D-510E-6718-9FD63F85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CD3402-E874-8A3A-1790-8B20D070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8F823-A919-E916-C98C-E87222296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9842A4-873D-EA42-B2A6-17E915E8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E0A22A-6B71-D7FE-A0C3-B2B165A3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4FCAF8-AEE7-54F0-67C4-A86DF6A6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42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AEC54-0F7E-76F0-C5FB-FFC68F0A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4FB311-4A97-D324-FF89-13570977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8133CC-7E13-9365-2308-AB029D3F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0EE825-DB28-6A88-269E-9A4A7CC0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46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EE3BC7-9927-31C3-CD29-61092083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D9C826-4F45-7676-1F86-9651802D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780C2-5328-A475-7B9B-BC5F047E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781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E9347-B3B2-6F8C-233C-9D5D5A6A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96800-7182-54D5-2B4C-BA03F345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0074E3-6A4E-FFDF-0738-EC567862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B0428D-DAC1-0090-2917-A1B19FA4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9ACA4C-7CC2-2477-D372-063EDFF1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EA8E8-60D7-03D9-280F-E7006B3E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37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7BF17-BB91-4669-26B9-3474C0BA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0C9C3B-86C7-1DFD-DD7E-DBC68461B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D0F7F-6F54-CD7E-32C0-965D4D6F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C53709-4371-8A13-2BE6-D3537EE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39C4E6-40AB-9A31-68A7-6DB31291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EB79F-3E8C-4152-408F-911F34F5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422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39C1B-5E01-47C3-2D88-789725B5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E003C-FC48-F6C4-36F4-EDBB418A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D0B40-F3E0-3F71-A037-7AD0A5765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47AC8-2E4A-46CC-BAE4-54E4587B037E}" type="datetimeFigureOut">
              <a:rPr lang="es-PE" smtClean="0"/>
              <a:t>13/11/2024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DD4B2-2CC9-C405-911A-14CD1EACA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FBF5A-120D-0BB1-C880-6ED1403E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30EB5-CBEA-4621-A9AD-027FB22BA3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4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s/photo/110566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C2D2C4-C05F-09F8-C659-874FA7B8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5400" dirty="0"/>
              <a:t>Evaluar con herramientas digitales</a:t>
            </a:r>
            <a:endParaRPr lang="es-PE" sz="5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 descr="Imagen que contiene avión, dibujo&#10;&#10;Descripción generada automáticamente">
            <a:extLst>
              <a:ext uri="{FF2B5EF4-FFF2-40B4-BE49-F238E27FC236}">
                <a16:creationId xmlns:a16="http://schemas.microsoft.com/office/drawing/2014/main" id="{B1779FC5-ECD3-91F9-3B99-6590C443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r="22489" b="20676"/>
          <a:stretch/>
        </p:blipFill>
        <p:spPr>
          <a:xfrm>
            <a:off x="6692423" y="4310168"/>
            <a:ext cx="4187860" cy="11772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Interfaz de usuario gráfica, Texto, Aplicación, Teams&#10;&#10;Descripción generada automáticamente">
            <a:extLst>
              <a:ext uri="{FF2B5EF4-FFF2-40B4-BE49-F238E27FC236}">
                <a16:creationId xmlns:a16="http://schemas.microsoft.com/office/drawing/2014/main" id="{6C946665-A2C6-C6E0-073C-224666B5C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21" y="5746111"/>
            <a:ext cx="4811114" cy="669902"/>
          </a:xfrm>
          <a:prstGeom prst="rect">
            <a:avLst/>
          </a:prstGeom>
        </p:spPr>
      </p:pic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AC1CE127-06E0-67B0-8FA2-BE5602A5EA31}"/>
              </a:ext>
            </a:extLst>
          </p:cNvPr>
          <p:cNvSpPr txBox="1">
            <a:spLocks/>
          </p:cNvSpPr>
          <p:nvPr/>
        </p:nvSpPr>
        <p:spPr>
          <a:xfrm>
            <a:off x="699162" y="4801960"/>
            <a:ext cx="4256000" cy="57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Taller 02</a:t>
            </a:r>
            <a:endParaRPr lang="es-PE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40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305F2-59C3-FBC4-495E-6AA1673A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365125"/>
            <a:ext cx="10515600" cy="688499"/>
          </a:xfrm>
        </p:spPr>
        <p:txBody>
          <a:bodyPr>
            <a:normAutofit fontScale="90000"/>
          </a:bodyPr>
          <a:lstStyle/>
          <a:p>
            <a:r>
              <a:rPr lang="es-PE" dirty="0"/>
              <a:t>Crear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641ED8-CB8B-B58D-CEAC-84F96CBF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455754"/>
            <a:ext cx="11267090" cy="503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E4A4F0D-2A72-5439-9531-F6C00569F4F6}"/>
              </a:ext>
            </a:extLst>
          </p:cNvPr>
          <p:cNvCxnSpPr>
            <a:cxnSpLocks/>
          </p:cNvCxnSpPr>
          <p:nvPr/>
        </p:nvCxnSpPr>
        <p:spPr>
          <a:xfrm flipH="1">
            <a:off x="1839310" y="2455743"/>
            <a:ext cx="1152985" cy="3925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0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FC62-81E6-5273-AEE0-63AA010F5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EEF10-E994-D9B2-DD95-421992DC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365125"/>
            <a:ext cx="10515600" cy="688499"/>
          </a:xfrm>
        </p:spPr>
        <p:txBody>
          <a:bodyPr>
            <a:normAutofit fontScale="90000"/>
          </a:bodyPr>
          <a:lstStyle/>
          <a:p>
            <a:r>
              <a:rPr lang="es-PE" dirty="0"/>
              <a:t>Lanzar evaluación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CDFAFD-014F-8871-40A2-6FBFD2893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5" y="1236277"/>
            <a:ext cx="10899228" cy="4904059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BC947D-7942-D67D-6350-0360D7318442}"/>
              </a:ext>
            </a:extLst>
          </p:cNvPr>
          <p:cNvCxnSpPr>
            <a:cxnSpLocks/>
          </p:cNvCxnSpPr>
          <p:nvPr/>
        </p:nvCxnSpPr>
        <p:spPr>
          <a:xfrm flipH="1">
            <a:off x="11219793" y="3289737"/>
            <a:ext cx="872359" cy="5667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F36F4FD-D12F-B095-E949-030894C9022D}"/>
              </a:ext>
            </a:extLst>
          </p:cNvPr>
          <p:cNvCxnSpPr>
            <a:cxnSpLocks/>
          </p:cNvCxnSpPr>
          <p:nvPr/>
        </p:nvCxnSpPr>
        <p:spPr>
          <a:xfrm flipH="1">
            <a:off x="1807779" y="2723003"/>
            <a:ext cx="872359" cy="5667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5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709E13-DF52-5EA3-BA8F-8A3AE20D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7" y="2319182"/>
            <a:ext cx="10964805" cy="221963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688AC0A-FC0C-90F1-1C55-4FF1C646D96F}"/>
              </a:ext>
            </a:extLst>
          </p:cNvPr>
          <p:cNvCxnSpPr>
            <a:cxnSpLocks/>
          </p:cNvCxnSpPr>
          <p:nvPr/>
        </p:nvCxnSpPr>
        <p:spPr>
          <a:xfrm flipV="1">
            <a:off x="7388773" y="3428999"/>
            <a:ext cx="1292772" cy="1576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2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6E5B-15B3-6516-F310-00A03B52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F6260-8E24-9738-881B-01FEEBD0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365125"/>
            <a:ext cx="3321269" cy="688499"/>
          </a:xfrm>
        </p:spPr>
        <p:txBody>
          <a:bodyPr>
            <a:normAutofit fontScale="90000"/>
          </a:bodyPr>
          <a:lstStyle/>
          <a:p>
            <a:r>
              <a:rPr lang="es-PE" dirty="0"/>
              <a:t>Compartir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BC61F9B-3F8E-2A35-A0B4-10CA81FA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3" y="1363008"/>
            <a:ext cx="10379339" cy="3825572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E081B93-8BC1-618F-C929-E0C943DA857C}"/>
              </a:ext>
            </a:extLst>
          </p:cNvPr>
          <p:cNvCxnSpPr>
            <a:cxnSpLocks/>
          </p:cNvCxnSpPr>
          <p:nvPr/>
        </p:nvCxnSpPr>
        <p:spPr>
          <a:xfrm flipH="1" flipV="1">
            <a:off x="9753600" y="3429000"/>
            <a:ext cx="1387366" cy="3231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1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F3A0C-BE39-562E-FCB1-A289E456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Producto del taller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47B169-0EF9-EB09-23A4-9EC3D3EE5E41}"/>
              </a:ext>
            </a:extLst>
          </p:cNvPr>
          <p:cNvSpPr txBox="1"/>
          <p:nvPr/>
        </p:nvSpPr>
        <p:spPr>
          <a:xfrm>
            <a:off x="803390" y="2276856"/>
            <a:ext cx="4911606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PE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89BDE5-C7DE-8D6C-CD52-DE862767DED4}"/>
              </a:ext>
            </a:extLst>
          </p:cNvPr>
          <p:cNvSpPr txBox="1"/>
          <p:nvPr/>
        </p:nvSpPr>
        <p:spPr>
          <a:xfrm>
            <a:off x="2441028" y="3319272"/>
            <a:ext cx="672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/>
              <a:t>https://forms.gle/c65dJu7wTnAkTSrM6</a:t>
            </a:r>
          </a:p>
        </p:txBody>
      </p:sp>
    </p:spTree>
    <p:extLst>
      <p:ext uri="{BB962C8B-B14F-4D97-AF65-F5344CB8AC3E}">
        <p14:creationId xmlns:p14="http://schemas.microsoft.com/office/powerpoint/2010/main" val="59471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CB5A-ABCA-9D13-B274-0329476B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de asistencia - Ingreso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BD6189-6DC3-4444-258D-D2936AA2D5A6}"/>
              </a:ext>
            </a:extLst>
          </p:cNvPr>
          <p:cNvSpPr txBox="1">
            <a:spLocks/>
          </p:cNvSpPr>
          <p:nvPr/>
        </p:nvSpPr>
        <p:spPr>
          <a:xfrm>
            <a:off x="2381778" y="2926781"/>
            <a:ext cx="7956842" cy="100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dirty="0"/>
              <a:t>https://forms.gle/VvzwAQwDeNVrtX4Z8</a:t>
            </a:r>
          </a:p>
        </p:txBody>
      </p:sp>
    </p:spTree>
    <p:extLst>
      <p:ext uri="{BB962C8B-B14F-4D97-AF65-F5344CB8AC3E}">
        <p14:creationId xmlns:p14="http://schemas.microsoft.com/office/powerpoint/2010/main" val="16286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B1DBFA-6CB2-3481-56BA-CACBC546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Propósito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8F2C0C-A8B8-EE7A-5A9D-172EEF9DCBE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PE" sz="2800" dirty="0"/>
              <a:t>Identificar la evaluación como un proceso lúdico y diseñar un instrumento de evaluación </a:t>
            </a:r>
            <a:r>
              <a:rPr lang="es-PE" sz="2800" dirty="0" err="1"/>
              <a:t>gamificado</a:t>
            </a:r>
            <a:endParaRPr lang="es-PE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2" descr="Persona viendo un teléfono vacío">
            <a:extLst>
              <a:ext uri="{FF2B5EF4-FFF2-40B4-BE49-F238E27FC236}">
                <a16:creationId xmlns:a16="http://schemas.microsoft.com/office/drawing/2014/main" id="{22356F45-FDF5-097F-7E39-AFE96D159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9" r="15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43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9A510-E93C-1507-D796-FF05845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677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3200" b="1" kern="1200" dirty="0">
                <a:latin typeface="+mj-lt"/>
                <a:ea typeface="+mj-ea"/>
                <a:cs typeface="+mj-cs"/>
              </a:rPr>
              <a:t>Evaluación</a:t>
            </a:r>
            <a:endParaRPr lang="es-PE" sz="3200" b="1" dirty="0"/>
          </a:p>
        </p:txBody>
      </p:sp>
      <p:pic>
        <p:nvPicPr>
          <p:cNvPr id="6" name="Picture 5" descr="Script de ordenador en una pantalla">
            <a:extLst>
              <a:ext uri="{FF2B5EF4-FFF2-40B4-BE49-F238E27FC236}">
                <a16:creationId xmlns:a16="http://schemas.microsoft.com/office/drawing/2014/main" id="{A87989F3-F12F-62D8-2F78-5D059A45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" r="44817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A519E16-8F08-C583-F112-3DC369792E38}"/>
              </a:ext>
            </a:extLst>
          </p:cNvPr>
          <p:cNvSpPr txBox="1"/>
          <p:nvPr/>
        </p:nvSpPr>
        <p:spPr>
          <a:xfrm>
            <a:off x="5848310" y="2080092"/>
            <a:ext cx="5444382" cy="293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MX" sz="3000" dirty="0"/>
              <a:t>Es un proceso de recopilación de información, análisis e interpretación, para realizar mejoras en el proceso de aprendizaje de los estudiantes.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314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DBFBF1-8B8B-F4D5-D10E-980929BD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419839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/>
              <a:t>Los profesores que hacemos con más frecuencia ¿medir o evaluar?</a:t>
            </a:r>
            <a:endParaRPr lang="en-US" sz="40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0926D62A-3F3A-2920-4C41-55DF9AA62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603" r="4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15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DA95B-B9E0-1312-DD69-68B84C92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965597"/>
            <a:ext cx="4544762" cy="588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y gamificación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FAA6DFA-3490-9AEE-CDAE-FEF621D1B3B1}"/>
              </a:ext>
            </a:extLst>
          </p:cNvPr>
          <p:cNvSpPr txBox="1"/>
          <p:nvPr/>
        </p:nvSpPr>
        <p:spPr>
          <a:xfrm>
            <a:off x="761840" y="1915886"/>
            <a:ext cx="5740560" cy="3021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s-MX" sz="3200" dirty="0"/>
              <a:t>La evaluación es un proceso, que puede ser lúdico, es decir podemos usar juegos que permita al estudiante demostrar lo aprendido y al docente permitirle identificar logros de aprendizaje.</a:t>
            </a:r>
          </a:p>
        </p:txBody>
      </p:sp>
      <p:pic>
        <p:nvPicPr>
          <p:cNvPr id="2050" name="Picture 2" descr="Tipos de paginas web - Mind Map">
            <a:extLst>
              <a:ext uri="{FF2B5EF4-FFF2-40B4-BE49-F238E27FC236}">
                <a16:creationId xmlns:a16="http://schemas.microsoft.com/office/drawing/2014/main" id="{0B4EB2C9-A963-2C6D-A9C1-5A9D0DC17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20250" b="1"/>
          <a:stretch/>
        </p:blipFill>
        <p:spPr bwMode="auto">
          <a:xfrm>
            <a:off x="6969968" y="-134749"/>
            <a:ext cx="7190793" cy="7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DA95B-B9E0-1312-DD69-68B84C92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965596"/>
            <a:ext cx="5465965" cy="1302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Beneficios: evaluación </a:t>
            </a:r>
            <a:r>
              <a:rPr lang="es-MX" sz="3200" b="1" dirty="0"/>
              <a:t>como un</a:t>
            </a:r>
            <a:r>
              <a:rPr lang="es-MX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proceso lúdico</a:t>
            </a:r>
            <a:endParaRPr lang="es-PE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FAA6DFA-3490-9AEE-CDAE-FEF621D1B3B1}"/>
              </a:ext>
            </a:extLst>
          </p:cNvPr>
          <p:cNvSpPr txBox="1"/>
          <p:nvPr/>
        </p:nvSpPr>
        <p:spPr>
          <a:xfrm>
            <a:off x="631212" y="2569029"/>
            <a:ext cx="5740560" cy="30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Aprendizaje activo: La gamificación fomenta la participación activa.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Transferencia : La actividad que se relaciona con la evaluación puede afianzar lo aprendido. </a:t>
            </a:r>
          </a:p>
        </p:txBody>
      </p:sp>
      <p:pic>
        <p:nvPicPr>
          <p:cNvPr id="2050" name="Picture 2" descr="Tipos de paginas web - Mind Map">
            <a:extLst>
              <a:ext uri="{FF2B5EF4-FFF2-40B4-BE49-F238E27FC236}">
                <a16:creationId xmlns:a16="http://schemas.microsoft.com/office/drawing/2014/main" id="{0B4EB2C9-A963-2C6D-A9C1-5A9D0DC17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20250" b="1"/>
          <a:stretch/>
        </p:blipFill>
        <p:spPr bwMode="auto">
          <a:xfrm>
            <a:off x="6969968" y="-134749"/>
            <a:ext cx="7190793" cy="7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8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23A90-5805-464D-6E00-C906C48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632" y="245064"/>
            <a:ext cx="5444382" cy="601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3200" dirty="0"/>
              <a:t>Ejemplo de la actividad</a:t>
            </a:r>
          </a:p>
        </p:txBody>
      </p:sp>
      <p:pic>
        <p:nvPicPr>
          <p:cNvPr id="5" name="Picture 4" descr="Dibujos en un papel de colores">
            <a:extLst>
              <a:ext uri="{FF2B5EF4-FFF2-40B4-BE49-F238E27FC236}">
                <a16:creationId xmlns:a16="http://schemas.microsoft.com/office/drawing/2014/main" id="{5FDBC973-792F-F2EF-73AF-EC9660FB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3" r="35059" b="-1"/>
          <a:stretch/>
        </p:blipFill>
        <p:spPr>
          <a:xfrm>
            <a:off x="0" y="0"/>
            <a:ext cx="3736327" cy="49743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CD1EC09-4200-9E57-9BC9-54C04E3AF8FA}"/>
              </a:ext>
            </a:extLst>
          </p:cNvPr>
          <p:cNvSpPr txBox="1"/>
          <p:nvPr/>
        </p:nvSpPr>
        <p:spPr>
          <a:xfrm>
            <a:off x="3913632" y="1164465"/>
            <a:ext cx="7646997" cy="359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Divide a los estudiantes en equipos.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Proporciona a cada equipo una lista de preguntas o conceptos relacionados con el tema tratado en la sesión.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Los equipos deben buscar respuestas o información relevante en línea (usando recursos como sitios web, videos, etc.).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Cada respuesta correcta les otorga puntos.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Puedes agregar elementos de competencia, como un límite de tiempo o pistas adicionales para respuestas difíciles.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PE" sz="2400" dirty="0"/>
              <a:t>El equipo que acumule más puntos al final gana.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0B3093-8747-D220-4FFE-B45435088E3F}"/>
              </a:ext>
            </a:extLst>
          </p:cNvPr>
          <p:cNvSpPr txBox="1"/>
          <p:nvPr/>
        </p:nvSpPr>
        <p:spPr>
          <a:xfrm>
            <a:off x="0" y="4974336"/>
            <a:ext cx="12192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PE" sz="2400" i="1" dirty="0"/>
              <a:t>Elementos </a:t>
            </a:r>
            <a:r>
              <a:rPr lang="es-PE" sz="2400" i="1" dirty="0" err="1"/>
              <a:t>gamificados</a:t>
            </a:r>
            <a:r>
              <a:rPr lang="es-PE" sz="2400" i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Puntuación: Los puntos motivan a los estudiantes a participar activamente.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Competencia: La competencia entre equipos agrega emoción y compromiso.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Exploración digital: La búsqueda en línea es parte del juego.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Recompensas: Puedes ofrecer premios pequeños (virtuales o físicos) al equipo ganador</a:t>
            </a:r>
            <a:r>
              <a:rPr lang="es-MX" sz="1600" dirty="0"/>
              <a:t>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83580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31BF8-2BDB-0486-B487-333BAE60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151509" cy="4461163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/>
              <a:t>Herramientas para evaluar relacionadas a la gamificación 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AYUDA PARA MAESTROS: Quizizz - Herramienta para crear cuestionarios  gamificados para el aula">
            <a:extLst>
              <a:ext uri="{FF2B5EF4-FFF2-40B4-BE49-F238E27FC236}">
                <a16:creationId xmlns:a16="http://schemas.microsoft.com/office/drawing/2014/main" id="{8A8CF300-F467-7906-72BF-2ABA52DE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11" y="3576312"/>
            <a:ext cx="4392169" cy="23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D302A3-7495-2911-DC54-61E57C14521C}"/>
              </a:ext>
            </a:extLst>
          </p:cNvPr>
          <p:cNvSpPr txBox="1"/>
          <p:nvPr/>
        </p:nvSpPr>
        <p:spPr>
          <a:xfrm>
            <a:off x="6601926" y="5958767"/>
            <a:ext cx="388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https://quizizz.com/?lng=es-ES</a:t>
            </a:r>
          </a:p>
        </p:txBody>
      </p:sp>
      <p:pic>
        <p:nvPicPr>
          <p:cNvPr id="9" name="Picture 4" descr="Qué es Kahoot y para qué puede usarse en la escuela y en la empresa">
            <a:extLst>
              <a:ext uri="{FF2B5EF4-FFF2-40B4-BE49-F238E27FC236}">
                <a16:creationId xmlns:a16="http://schemas.microsoft.com/office/drawing/2014/main" id="{1BFFC1DA-783E-097F-027E-933CDE5E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91" y="462366"/>
            <a:ext cx="4303668" cy="2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8F4D722-02FF-2C95-9AB1-BA25D448AF34}"/>
              </a:ext>
            </a:extLst>
          </p:cNvPr>
          <p:cNvSpPr txBox="1"/>
          <p:nvPr/>
        </p:nvSpPr>
        <p:spPr>
          <a:xfrm>
            <a:off x="4851058" y="2832972"/>
            <a:ext cx="34869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https://kahoot.com/</a:t>
            </a:r>
          </a:p>
        </p:txBody>
      </p:sp>
    </p:spTree>
    <p:extLst>
      <p:ext uri="{BB962C8B-B14F-4D97-AF65-F5344CB8AC3E}">
        <p14:creationId xmlns:p14="http://schemas.microsoft.com/office/powerpoint/2010/main" val="3976672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340</Words>
  <Application>Microsoft Office PowerPoint</Application>
  <PresentationFormat>Panorámica</PresentationFormat>
  <Paragraphs>38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Tema de Office</vt:lpstr>
      <vt:lpstr>Evaluar con herramientas digitales</vt:lpstr>
      <vt:lpstr>Registro de asistencia - Ingreso</vt:lpstr>
      <vt:lpstr>Propósito</vt:lpstr>
      <vt:lpstr>Evaluación</vt:lpstr>
      <vt:lpstr>Los profesores que hacemos con más frecuencia ¿medir o evaluar?</vt:lpstr>
      <vt:lpstr>Evaluación y gamificación</vt:lpstr>
      <vt:lpstr>Beneficios: evaluación como un proceso lúdico</vt:lpstr>
      <vt:lpstr>Ejemplo de la actividad</vt:lpstr>
      <vt:lpstr>Herramientas para evaluar relacionadas a la gamificación </vt:lpstr>
      <vt:lpstr>Crear</vt:lpstr>
      <vt:lpstr>Lanzar evaluación</vt:lpstr>
      <vt:lpstr>Presentación de PowerPoint</vt:lpstr>
      <vt:lpstr>Compartir</vt:lpstr>
      <vt:lpstr>Producto del taller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Navegación y gestión de la  información</dc:title>
  <dc:creator>Martin Torres Barrios</dc:creator>
  <cp:lastModifiedBy>Martin Torres Barrios</cp:lastModifiedBy>
  <cp:revision>4</cp:revision>
  <dcterms:created xsi:type="dcterms:W3CDTF">2024-04-14T23:34:04Z</dcterms:created>
  <dcterms:modified xsi:type="dcterms:W3CDTF">2024-11-13T20:17:12Z</dcterms:modified>
</cp:coreProperties>
</file>